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2" r:id="rId9"/>
    <p:sldMasterId id="2147483678" r:id="rId10"/>
  </p:sldMasterIdLst>
  <p:notesMasterIdLst>
    <p:notesMasterId r:id="rId18"/>
  </p:notesMasterIdLst>
  <p:handoutMasterIdLst>
    <p:handoutMasterId r:id="rId19"/>
  </p:handoutMasterIdLst>
  <p:sldIdLst>
    <p:sldId id="274" r:id="rId11"/>
    <p:sldId id="283" r:id="rId12"/>
    <p:sldId id="276" r:id="rId13"/>
    <p:sldId id="278" r:id="rId14"/>
    <p:sldId id="279" r:id="rId15"/>
    <p:sldId id="280" r:id="rId16"/>
    <p:sldId id="282" r:id="rId17"/>
  </p:sldIdLst>
  <p:sldSz cx="12190413" cy="6858000"/>
  <p:notesSz cx="6858000" cy="9144000"/>
  <p:custDataLst>
    <p:tags r:id="rId20"/>
  </p:custDataLst>
  <p:defaultTextStyle>
    <a:defPPr>
      <a:defRPr lang="da-DK"/>
    </a:defPPr>
    <a:lvl1pPr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0000"/>
    <a:srgbClr val="000000"/>
    <a:srgbClr val="FFCC00"/>
    <a:srgbClr val="FF6600"/>
    <a:srgbClr val="FF0000"/>
    <a:srgbClr val="FF0099"/>
    <a:srgbClr val="CC3399"/>
    <a:srgbClr val="660066"/>
    <a:srgbClr val="66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23" autoAdjust="0"/>
    <p:restoredTop sz="96098" autoAdjust="0"/>
  </p:normalViewPr>
  <p:slideViewPr>
    <p:cSldViewPr showGuides="1">
      <p:cViewPr varScale="1">
        <p:scale>
          <a:sx n="117" d="100"/>
          <a:sy n="117" d="100"/>
        </p:scale>
        <p:origin x="192" y="35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" Target="slides/slide3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customXml" Target="../customXml/item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1.xml"/><Relationship Id="rId24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5.xml"/><Relationship Id="rId23" Type="http://schemas.openxmlformats.org/officeDocument/2006/relationships/theme" Target="theme/theme1.xml"/><Relationship Id="rId10" Type="http://schemas.openxmlformats.org/officeDocument/2006/relationships/slideMaster" Target="slideMasters/slideMaster2.xml"/><Relationship Id="rId19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1.xml"/><Relationship Id="rId14" Type="http://schemas.openxmlformats.org/officeDocument/2006/relationships/slide" Target="slides/slide4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>
              <a:latin typeface="Arial" panose="020B0604020202020204" pitchFamily="34" charset="0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endParaRPr lang="da-DK" dirty="0">
              <a:latin typeface="Arial" panose="020B0604020202020204" pitchFamily="34" charset="0"/>
            </a:endParaRP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da-DK" dirty="0">
              <a:latin typeface="Arial" panose="020B0604020202020204" pitchFamily="34" charset="0"/>
            </a:endParaRPr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491ECFBD-4A0D-4BCF-98A8-E205F44719BF}" type="slidenum">
              <a:rPr lang="da-DK" smtClean="0">
                <a:latin typeface="Arial" panose="020B0604020202020204" pitchFamily="34" charset="0"/>
              </a:rPr>
              <a:pPr/>
              <a:t>‹#›</a:t>
            </a:fld>
            <a:endParaRPr lang="da-DK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809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fld id="{C734BB09-483B-4C4B-A5A4-C02A22055B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77836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/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11" name="Logo white">
            <a:extLst>
              <a:ext uri="{FF2B5EF4-FFF2-40B4-BE49-F238E27FC236}">
                <a16:creationId xmlns:a16="http://schemas.microsoft.com/office/drawing/2014/main" id="{275A6477-FE3A-4D40-B1FE-E46C11E344A5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252000" y="252000"/>
            <a:ext cx="419611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59" y="3545117"/>
            <a:ext cx="10840028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072" y="1704975"/>
            <a:ext cx="10840028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117C6C-7BC3-4888-BC29-FAB17565D11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E4668-D07F-4B96-9755-17540273485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7214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 userDrawn="1">
          <p15:clr>
            <a:srgbClr val="F26B43"/>
          </p15:clr>
        </p15:guide>
        <p15:guide id="2" pos="6984" userDrawn="1">
          <p15:clr>
            <a:srgbClr val="F26B43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/Pause 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AF9D3C51-A276-4E1F-B6B6-FD6A4E17EE28}"/>
              </a:ext>
            </a:extLst>
          </p:cNvPr>
          <p:cNvSpPr/>
          <p:nvPr userDrawn="1"/>
        </p:nvSpPr>
        <p:spPr bwMode="auto">
          <a:xfrm>
            <a:off x="0" y="0"/>
            <a:ext cx="12193200" cy="68616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C9776080-6230-4AB8-AB28-4D6744DD01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B7FFAE6-D148-4A15-9DFC-7D71B820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125B57E-AFC7-4517-B327-461DB01D2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Logo color">
            <a:extLst>
              <a:ext uri="{FF2B5EF4-FFF2-40B4-BE49-F238E27FC236}">
                <a16:creationId xmlns:a16="http://schemas.microsoft.com/office/drawing/2014/main" id="{B0EE486B-843B-49D6-90AE-5093AB56E30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0539" y="1651373"/>
            <a:ext cx="2388323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1786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/Paus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A3420087-96DF-432F-B192-585D42BF6A4E}"/>
              </a:ext>
            </a:extLst>
          </p:cNvPr>
          <p:cNvSpPr/>
          <p:nvPr userDrawn="1"/>
        </p:nvSpPr>
        <p:spPr bwMode="auto"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80" charset="-128"/>
            </a:endParaRPr>
          </a:p>
        </p:txBody>
      </p:sp>
      <p:sp>
        <p:nvSpPr>
          <p:cNvPr id="13" name="Logo color">
            <a:extLst>
              <a:ext uri="{FF2B5EF4-FFF2-40B4-BE49-F238E27FC236}">
                <a16:creationId xmlns:a16="http://schemas.microsoft.com/office/drawing/2014/main" id="{09BBEE10-6A59-474F-B766-7643F97F869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0539" y="1651373"/>
            <a:ext cx="2388323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AF062B26-8169-4B93-8FD8-CFDB0855A9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A59923C-6F09-424E-AF1E-AC62326A9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C299FA2-BF46-4410-B2CD-E3C80B7A9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Bottom bar">
            <a:extLst>
              <a:ext uri="{FF2B5EF4-FFF2-40B4-BE49-F238E27FC236}">
                <a16:creationId xmlns:a16="http://schemas.microsoft.com/office/drawing/2014/main" id="{495865CE-5BE9-4122-8AB8-48E534DD88F7}"/>
              </a:ext>
            </a:extLst>
          </p:cNvPr>
          <p:cNvSpPr/>
          <p:nvPr userDrawn="1"/>
        </p:nvSpPr>
        <p:spPr bwMode="auto">
          <a:xfrm>
            <a:off x="0" y="6541200"/>
            <a:ext cx="12193200" cy="3168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12" name="Top bar">
            <a:extLst>
              <a:ext uri="{FF2B5EF4-FFF2-40B4-BE49-F238E27FC236}">
                <a16:creationId xmlns:a16="http://schemas.microsoft.com/office/drawing/2014/main" id="{0D436479-94F3-475C-8F8D-D3CDC81793FD}"/>
              </a:ext>
            </a:extLst>
          </p:cNvPr>
          <p:cNvSpPr/>
          <p:nvPr userDrawn="1"/>
        </p:nvSpPr>
        <p:spPr bwMode="auto">
          <a:xfrm>
            <a:off x="0" y="0"/>
            <a:ext cx="12193200" cy="504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6376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/>
          <p:cNvSpPr/>
          <p:nvPr userDrawn="1"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rgbClr val="FC763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-80" charset="-128"/>
              <a:cs typeface="+mn-cs"/>
            </a:endParaRPr>
          </a:p>
        </p:txBody>
      </p:sp>
      <p:sp>
        <p:nvSpPr>
          <p:cNvPr id="11" name="Logo white">
            <a:extLst>
              <a:ext uri="{FF2B5EF4-FFF2-40B4-BE49-F238E27FC236}">
                <a16:creationId xmlns:a16="http://schemas.microsoft.com/office/drawing/2014/main" id="{275A6477-FE3A-4D40-B1FE-E46C11E344A5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252000" y="252000"/>
            <a:ext cx="419611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ＭＳ Ｐゴシック" pitchFamily="-80" charset="-128"/>
              <a:cs typeface="+mn-cs"/>
            </a:endParaRP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59" y="3545117"/>
            <a:ext cx="10840028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/>
              <a:t>Click to edit Master title style</a:t>
            </a:r>
            <a:endParaRPr lang="da-DK" noProof="0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072" y="1704975"/>
            <a:ext cx="10840028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0" dirty="0"/>
              <a:t>Click to edit Master subtitle style</a:t>
            </a:r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117C6C-7BC3-4888-BC29-FAB17565D11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E4668-D07F-4B96-9755-17540273485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da-DK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a-DK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2940" y="6496050"/>
            <a:ext cx="147637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72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6984">
          <p15:clr>
            <a:srgbClr val="F26B43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59" y="3545117"/>
            <a:ext cx="10840028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/>
              <a:t>Click to edit Master title style</a:t>
            </a:r>
            <a:endParaRPr lang="da-DK" noProof="0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072" y="1704975"/>
            <a:ext cx="10840028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noProof="0"/>
              <a:t>Click to edit Master subtitle style</a:t>
            </a:r>
            <a:endParaRPr lang="da-DK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46B4F-F02C-40EC-9B70-932B18214C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7EB69-BB5A-407E-BF0A-1CB9B24506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da-DK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a-DK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4650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6984">
          <p15:clr>
            <a:srgbClr val="F26B43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8A0E3C-0CE1-4BBF-A912-5A81BF3B7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da-DK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CA8860-CDAD-4F91-9292-2B11655C19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7A21B-9B48-4777-BF0D-9FB95719C2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da-DK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a-DK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t="27988"/>
          <a:stretch/>
        </p:blipFill>
        <p:spPr>
          <a:xfrm>
            <a:off x="212940" y="6597352"/>
            <a:ext cx="1476375" cy="26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58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84">
          <p15:clr>
            <a:srgbClr val="F26B43"/>
          </p15:clr>
        </p15:guide>
        <p15:guide id="2" pos="1117">
          <p15:clr>
            <a:srgbClr val="F26B43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EB1D5E1-0C4E-4A74-BE37-26307F7E2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972716"/>
          </a:xfrm>
        </p:spPr>
        <p:txBody>
          <a:bodyPr/>
          <a:lstStyle/>
          <a:p>
            <a:r>
              <a:rPr lang="da-DK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4800" y="1706399"/>
            <a:ext cx="4410177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8001" y="1706399"/>
            <a:ext cx="4409100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499420-B0E8-4C8A-8C00-E21262271A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EE7F0E-E606-41AC-BBBF-B5AECB1112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da-DK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a-DK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t="27988"/>
          <a:stretch/>
        </p:blipFill>
        <p:spPr>
          <a:xfrm>
            <a:off x="212940" y="6597352"/>
            <a:ext cx="1476375" cy="26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72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8">
          <p15:clr>
            <a:srgbClr val="F26B43"/>
          </p15:clr>
        </p15:guide>
        <p15:guide id="2" pos="3896">
          <p15:clr>
            <a:srgbClr val="F26B43"/>
          </p15:clr>
        </p15:guide>
        <p15:guide id="3" pos="4205">
          <p15:clr>
            <a:srgbClr val="F26B43"/>
          </p15:clr>
        </p15:guide>
        <p15:guide id="4" pos="6984">
          <p15:clr>
            <a:srgbClr val="F26B43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90A2595F-A737-4D92-946C-EC0BBF885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6048672" cy="972716"/>
          </a:xfrm>
        </p:spPr>
        <p:txBody>
          <a:bodyPr/>
          <a:lstStyle/>
          <a:p>
            <a:r>
              <a:rPr lang="da-DK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726" y="1706328"/>
            <a:ext cx="6048672" cy="4545578"/>
          </a:xfrm>
        </p:spPr>
        <p:txBody>
          <a:bodyPr/>
          <a:lstStyle/>
          <a:p>
            <a:pPr lvl="0"/>
            <a:r>
              <a:rPr lang="da-DK"/>
              <a:t>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da-DK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31213" y="849734"/>
            <a:ext cx="3859200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Click the placeholder and paste image via Skyfish icon</a:t>
            </a:r>
            <a:endParaRPr lang="da-DK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31213" y="3563718"/>
            <a:ext cx="3859200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Click the placeholder and paste image via Skyfish icon</a:t>
            </a:r>
            <a:endParaRPr lang="da-DK"/>
          </a:p>
          <a:p>
            <a:endParaRPr lang="da-DK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986237-C7E2-4498-82A4-361A340A65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64EEF-2B63-484E-803A-4FCD66F243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da-DK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a-DK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343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27">
          <p15:clr>
            <a:srgbClr val="F26B43"/>
          </p15:clr>
        </p15:guide>
        <p15:guide id="2" pos="5247">
          <p15:clr>
            <a:srgbClr val="F26B43"/>
          </p15:clr>
        </p15:guide>
        <p15:guide id="3" pos="1117">
          <p15:clr>
            <a:srgbClr val="F26B43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2213382-11A1-48CE-B0A0-D8A7D268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360" y="426127"/>
            <a:ext cx="6865740" cy="972716"/>
          </a:xfrm>
        </p:spPr>
        <p:txBody>
          <a:bodyPr/>
          <a:lstStyle/>
          <a:p>
            <a:r>
              <a:rPr lang="da-DK" dirty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1360" y="1706328"/>
            <a:ext cx="6865740" cy="4545578"/>
          </a:xfrm>
        </p:spPr>
        <p:txBody>
          <a:bodyPr/>
          <a:lstStyle/>
          <a:p>
            <a:pPr lvl="0"/>
            <a:r>
              <a:rPr lang="da-DK"/>
              <a:t>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da-DK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314523"/>
            <a:ext cx="3708000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Click the placeholder and paste image via Skyfish icon</a:t>
            </a:r>
            <a:endParaRPr lang="da-DK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3968153"/>
            <a:ext cx="3708000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Click the placeholder and paste image via Skyfish icon</a:t>
            </a:r>
            <a:endParaRPr lang="da-DK"/>
          </a:p>
          <a:p>
            <a:endParaRPr lang="da-DK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26B732-1A52-4AA9-89FC-8FC5439E40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5D0DC-E43F-43DA-AA0F-C0C54C8939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da-DK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a-DK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244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84">
          <p15:clr>
            <a:srgbClr val="F26B43"/>
          </p15:clr>
        </p15:guide>
        <p15:guide id="2" pos="2660">
          <p15:clr>
            <a:srgbClr val="F26B43"/>
          </p15:clr>
        </p15:guide>
        <p15:guide id="3" pos="2335">
          <p15:clr>
            <a:srgbClr val="F26B43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953C3-F3F7-4638-96F8-7CF20CB55E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650" y="980727"/>
            <a:ext cx="3740400" cy="418115"/>
          </a:xfrm>
        </p:spPr>
        <p:txBody>
          <a:bodyPr/>
          <a:lstStyle>
            <a:lvl1pPr>
              <a:defRPr sz="2400"/>
            </a:lvl1pPr>
          </a:lstStyle>
          <a:p>
            <a:r>
              <a:rPr lang="da-DK" dirty="0"/>
              <a:t>Click to add title one line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C0DB591-4602-46B3-B1C3-1E64148AB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4407150"/>
            <a:ext cx="3740400" cy="184442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 dirty="0"/>
              <a:t>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8416079-1CFC-426F-A6ED-5AB355FC545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22750" y="979200"/>
            <a:ext cx="3740400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da-DK" dirty="0"/>
              <a:t>Click to add title one line</a:t>
            </a:r>
            <a:endParaRPr lang="da-DK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358873C-68BF-4E89-B536-B3248F2B25F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222750" y="4406899"/>
            <a:ext cx="3740401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 dirty="0"/>
              <a:t>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  <a:p>
            <a:pPr lvl="5"/>
            <a:endParaRPr lang="da-DK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9A0E900-1FE2-4CC1-B435-93F3A11893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97850" y="979200"/>
            <a:ext cx="3740400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da-DK" dirty="0"/>
              <a:t>Click to add title one line</a:t>
            </a:r>
            <a:endParaRPr lang="da-DK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E094886A-F110-4851-B1DA-8DFC40D509F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97850" y="4406899"/>
            <a:ext cx="3740400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 dirty="0"/>
              <a:t>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  <a:p>
            <a:pPr lvl="5"/>
            <a:endParaRPr lang="da-DK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1B02311-54A6-4455-B615-BBCA0DA742E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47650" y="1546282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Click the placeholder and paste image via Skyfish icon</a:t>
            </a:r>
            <a:endParaRPr lang="da-DK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710A5827-3485-49A0-81F0-FF89EE34B80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23149" y="1548581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Click the placeholder and paste image via Skyfish icon</a:t>
            </a:r>
            <a:endParaRPr lang="da-DK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E27B0558-FCB8-4A55-9BA9-182DFF0387F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98648" y="1546282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da-DK" dirty="0"/>
              <a:t>Click the placeholder and paste image via Skyfish icon</a:t>
            </a:r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46B4F-F02C-40EC-9B70-932B18214C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7EB69-BB5A-407E-BF0A-1CB9B24506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da-DK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a-DK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604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7522">
          <p15:clr>
            <a:srgbClr val="F26B43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97DEAA-3B7B-49C7-8C28-3F21F36A9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  <a:endParaRPr lang="da-DK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F74546-9D06-4CF7-806D-E04B043BF5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53AB3-8AAF-469F-AD3F-AE5E1A39D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da-DK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a-DK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348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7">
          <p15:clr>
            <a:srgbClr val="F26B43"/>
          </p15:clr>
        </p15:guide>
        <p15:guide id="2" pos="6984">
          <p15:clr>
            <a:srgbClr val="F26B43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859" y="3545117"/>
            <a:ext cx="10840028" cy="2706458"/>
          </a:xfrm>
        </p:spPr>
        <p:txBody>
          <a:bodyPr anchor="t" anchorCtr="0"/>
          <a:lstStyle>
            <a:lvl1pPr>
              <a:lnSpc>
                <a:spcPct val="93000"/>
              </a:lnSpc>
              <a:defRPr sz="8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7072" y="1704975"/>
            <a:ext cx="10840028" cy="1660654"/>
          </a:xfr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defRPr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46B4F-F02C-40EC-9B70-932B18214C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7EB69-BB5A-407E-BF0A-1CB9B24506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5919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 userDrawn="1">
          <p15:clr>
            <a:srgbClr val="F26B43"/>
          </p15:clr>
        </p15:guide>
        <p15:guide id="2" pos="6984" userDrawn="1">
          <p15:clr>
            <a:srgbClr val="F26B43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og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75ABF-082F-4A38-B952-09157E37A8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39F3A-7714-4FD6-9132-D60FFA220D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da-DK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a-DK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8114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/Pause 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>
            <a:extLst>
              <a:ext uri="{FF2B5EF4-FFF2-40B4-BE49-F238E27FC236}">
                <a16:creationId xmlns:a16="http://schemas.microsoft.com/office/drawing/2014/main" id="{AF9D3C51-A276-4E1F-B6B6-FD6A4E17EE28}"/>
              </a:ext>
            </a:extLst>
          </p:cNvPr>
          <p:cNvSpPr/>
          <p:nvPr userDrawn="1"/>
        </p:nvSpPr>
        <p:spPr bwMode="auto">
          <a:xfrm>
            <a:off x="0" y="0"/>
            <a:ext cx="12193200" cy="6861600"/>
          </a:xfrm>
          <a:prstGeom prst="rect">
            <a:avLst/>
          </a:prstGeom>
          <a:solidFill>
            <a:srgbClr val="FC763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-80" charset="-128"/>
              <a:cs typeface="+mn-cs"/>
            </a:endParaRP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C9776080-6230-4AB8-AB28-4D6744DD01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Verdana" pitchFamily="34" charset="0"/>
              <a:ea typeface="ＭＳ Ｐゴシック" pitchFamily="-80" charset="-128"/>
              <a:cs typeface="+mn-cs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B7FFAE6-D148-4A15-9DFC-7D71B820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125B57E-AFC7-4517-B327-461DB01D2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C8C45C-947F-4981-8B3F-4F32E973C901}" type="slidenum">
              <a:rPr kumimoji="0" lang="da-DK" sz="700" b="1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a-DK" sz="700" b="1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0" name="Logo color">
            <a:extLst>
              <a:ext uri="{FF2B5EF4-FFF2-40B4-BE49-F238E27FC236}">
                <a16:creationId xmlns:a16="http://schemas.microsoft.com/office/drawing/2014/main" id="{B0EE486B-843B-49D6-90AE-5093AB56E30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0539" y="1651373"/>
            <a:ext cx="2388323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ＭＳ Ｐゴシック" pitchFamily="-8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493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/Paus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A3420087-96DF-432F-B192-585D42BF6A4E}"/>
              </a:ext>
            </a:extLst>
          </p:cNvPr>
          <p:cNvSpPr/>
          <p:nvPr userDrawn="1"/>
        </p:nvSpPr>
        <p:spPr bwMode="auto"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-80" charset="-128"/>
              <a:cs typeface="+mn-cs"/>
            </a:endParaRPr>
          </a:p>
        </p:txBody>
      </p:sp>
      <p:sp>
        <p:nvSpPr>
          <p:cNvPr id="13" name="Logo color">
            <a:extLst>
              <a:ext uri="{FF2B5EF4-FFF2-40B4-BE49-F238E27FC236}">
                <a16:creationId xmlns:a16="http://schemas.microsoft.com/office/drawing/2014/main" id="{09BBEE10-6A59-474F-B766-7643F97F869F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 bwMode="auto">
          <a:xfrm>
            <a:off x="4870539" y="1651373"/>
            <a:ext cx="2388323" cy="3483354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C763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ＭＳ Ｐゴシック" pitchFamily="-80" charset="-128"/>
              <a:cs typeface="+mn-cs"/>
            </a:endParaRP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AF062B26-8169-4B93-8FD8-CFDB0855A9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Verdana" pitchFamily="34" charset="0"/>
              <a:ea typeface="ＭＳ Ｐゴシック" pitchFamily="-80" charset="-128"/>
              <a:cs typeface="+mn-cs"/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A59923C-6F09-424E-AF1E-AC62326A9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C299FA2-BF46-4410-B2CD-E3C80B7A9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C8C45C-947F-4981-8B3F-4F32E973C901}" type="slidenum">
              <a:rPr kumimoji="0" lang="da-DK" sz="700" b="1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a-DK" sz="700" b="1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1" name="Bottom bar">
            <a:extLst>
              <a:ext uri="{FF2B5EF4-FFF2-40B4-BE49-F238E27FC236}">
                <a16:creationId xmlns:a16="http://schemas.microsoft.com/office/drawing/2014/main" id="{495865CE-5BE9-4122-8AB8-48E534DD88F7}"/>
              </a:ext>
            </a:extLst>
          </p:cNvPr>
          <p:cNvSpPr/>
          <p:nvPr userDrawn="1"/>
        </p:nvSpPr>
        <p:spPr bwMode="auto">
          <a:xfrm>
            <a:off x="0" y="6541200"/>
            <a:ext cx="12193200" cy="316800"/>
          </a:xfrm>
          <a:prstGeom prst="rect">
            <a:avLst/>
          </a:prstGeom>
          <a:solidFill>
            <a:srgbClr val="FC763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2" name="Top bar">
            <a:extLst>
              <a:ext uri="{FF2B5EF4-FFF2-40B4-BE49-F238E27FC236}">
                <a16:creationId xmlns:a16="http://schemas.microsoft.com/office/drawing/2014/main" id="{0D436479-94F3-475C-8F8D-D3CDC81793FD}"/>
              </a:ext>
            </a:extLst>
          </p:cNvPr>
          <p:cNvSpPr/>
          <p:nvPr userDrawn="1"/>
        </p:nvSpPr>
        <p:spPr bwMode="auto">
          <a:xfrm>
            <a:off x="0" y="0"/>
            <a:ext cx="12193200" cy="50400"/>
          </a:xfrm>
          <a:prstGeom prst="rect">
            <a:avLst/>
          </a:prstGeom>
          <a:solidFill>
            <a:srgbClr val="FC763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368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DTU-DK-A1-CMY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7788" y="228601"/>
            <a:ext cx="3453950" cy="620713"/>
          </a:xfrm>
          <a:prstGeom prst="rect">
            <a:avLst/>
          </a:prstGeom>
          <a:noFill/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694" y="1295400"/>
            <a:ext cx="10361851" cy="838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2694" y="2286000"/>
            <a:ext cx="8533289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pic>
        <p:nvPicPr>
          <p:cNvPr id="5130" name="Picture 10" descr="DTU-DK-A1"/>
          <p:cNvPicPr>
            <a:picLocks noChangeAspect="1" noChangeArrowheads="1"/>
          </p:cNvPicPr>
          <p:nvPr/>
        </p:nvPicPr>
        <p:blipFill>
          <a:blip r:embed="rId3" cstate="print"/>
          <a:srcRect l="78432"/>
          <a:stretch>
            <a:fillRect/>
          </a:stretch>
        </p:blipFill>
        <p:spPr bwMode="auto">
          <a:xfrm>
            <a:off x="11026399" y="279400"/>
            <a:ext cx="639150" cy="533400"/>
          </a:xfrm>
          <a:prstGeom prst="rect">
            <a:avLst/>
          </a:prstGeom>
          <a:noFill/>
        </p:spPr>
      </p:pic>
      <p:pic>
        <p:nvPicPr>
          <p:cNvPr id="5132" name="Picture 12" descr="DTU frise"/>
          <p:cNvPicPr>
            <a:picLocks noChangeAspect="1" noChangeArrowheads="1"/>
          </p:cNvPicPr>
          <p:nvPr/>
        </p:nvPicPr>
        <p:blipFill>
          <a:blip r:embed="rId4" cstate="print"/>
          <a:srcRect r="34406"/>
          <a:stretch>
            <a:fillRect/>
          </a:stretch>
        </p:blipFill>
        <p:spPr bwMode="auto">
          <a:xfrm>
            <a:off x="5326957" y="3568700"/>
            <a:ext cx="6863456" cy="2884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3614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8A0E3C-0CE1-4BBF-A912-5A81BF3B7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CA8860-CDAD-4F91-9292-2B11655C19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7A21B-9B48-4777-BF0D-9FB95719C2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774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84" userDrawn="1">
          <p15:clr>
            <a:srgbClr val="F26B43"/>
          </p15:clr>
        </p15:guide>
        <p15:guide id="2" pos="1117" userDrawn="1">
          <p15:clr>
            <a:srgbClr val="F26B43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EB1D5E1-0C4E-4A74-BE37-26307F7E2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9312374" cy="9727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4800" y="1706399"/>
            <a:ext cx="4410177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8001" y="1706399"/>
            <a:ext cx="4409100" cy="4546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499420-B0E8-4C8A-8C00-E21262271A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EE7F0E-E606-41AC-BBBF-B5AECB1112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1213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8">
          <p15:clr>
            <a:srgbClr val="F26B43"/>
          </p15:clr>
        </p15:guide>
        <p15:guide id="2" pos="3896">
          <p15:clr>
            <a:srgbClr val="F26B43"/>
          </p15:clr>
        </p15:guide>
        <p15:guide id="3" pos="4205">
          <p15:clr>
            <a:srgbClr val="F26B43"/>
          </p15:clr>
        </p15:guide>
        <p15:guide id="4" pos="6984">
          <p15:clr>
            <a:srgbClr val="F26B43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90A2595F-A737-4D92-946C-EC0BBF885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726" y="426127"/>
            <a:ext cx="6048672" cy="9727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726" y="1706328"/>
            <a:ext cx="6048672" cy="45455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31213" y="849734"/>
            <a:ext cx="3859200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31213" y="3563718"/>
            <a:ext cx="3859200" cy="25056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986237-C7E2-4498-82A4-361A340A65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64EEF-2B63-484E-803A-4FCD66F243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2670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27" userDrawn="1">
          <p15:clr>
            <a:srgbClr val="F26B43"/>
          </p15:clr>
        </p15:guide>
        <p15:guide id="2" pos="5247" userDrawn="1">
          <p15:clr>
            <a:srgbClr val="F26B43"/>
          </p15:clr>
        </p15:guide>
        <p15:guide id="3" pos="1117" userDrawn="1">
          <p15:clr>
            <a:srgbClr val="F26B43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2213382-11A1-48CE-B0A0-D8A7D268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360" y="426127"/>
            <a:ext cx="6865740" cy="9727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1360" y="1706328"/>
            <a:ext cx="6865740" cy="45455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5D29D0-EA4F-4318-8A82-6C2B200A71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1314523"/>
            <a:ext cx="3708000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5B8511D-E10E-40C3-82A6-3DCDC97CF6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3968153"/>
            <a:ext cx="3708000" cy="24552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26B732-1A52-4AA9-89FC-8FC5439E40D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5D0DC-E43F-43DA-AA0F-C0C54C8939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3562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84" userDrawn="1">
          <p15:clr>
            <a:srgbClr val="F26B43"/>
          </p15:clr>
        </p15:guide>
        <p15:guide id="2" pos="2660" userDrawn="1">
          <p15:clr>
            <a:srgbClr val="F26B43"/>
          </p15:clr>
        </p15:guide>
        <p15:guide id="3" pos="2335" userDrawn="1">
          <p15:clr>
            <a:srgbClr val="F26B43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953C3-F3F7-4638-96F8-7CF20CB55E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650" y="980727"/>
            <a:ext cx="3740400" cy="41811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 to add title one line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C0DB591-4602-46B3-B1C3-1E64148AB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4407150"/>
            <a:ext cx="3740400" cy="184442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8416079-1CFC-426F-A6ED-5AB355FC545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22750" y="979200"/>
            <a:ext cx="3740400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en-GB" dirty="0"/>
              <a:t>Click to add title one line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358873C-68BF-4E89-B536-B3248F2B25F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222750" y="4406899"/>
            <a:ext cx="3740401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9A0E900-1FE2-4CC1-B435-93F3A11893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97850" y="979200"/>
            <a:ext cx="3740400" cy="417767"/>
          </a:xfrm>
        </p:spPr>
        <p:txBody>
          <a:bodyPr anchor="b" anchorCtr="0"/>
          <a:lstStyle>
            <a:lvl1pPr marL="0" indent="0">
              <a:buNone/>
              <a:defRPr sz="2400" b="1"/>
            </a:lvl1pPr>
            <a:lvl2pPr marL="0" indent="0">
              <a:buNone/>
              <a:defRPr sz="2400" b="1"/>
            </a:lvl2pPr>
            <a:lvl3pPr marL="0" indent="0">
              <a:buNone/>
              <a:defRPr sz="2400" b="1"/>
            </a:lvl3pPr>
            <a:lvl4pPr marL="0" indent="0">
              <a:buNone/>
              <a:defRPr sz="2400" b="1"/>
            </a:lvl4pPr>
            <a:lvl5pPr marL="0" indent="0">
              <a:buNone/>
              <a:defRPr sz="2400" b="1"/>
            </a:lvl5pPr>
          </a:lstStyle>
          <a:p>
            <a:pPr lvl="0"/>
            <a:r>
              <a:rPr lang="en-GB" dirty="0"/>
              <a:t>Click to add title one line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E094886A-F110-4851-B1DA-8DFC40D509F8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97850" y="4406899"/>
            <a:ext cx="3740400" cy="184467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1B02311-54A6-4455-B615-BBCA0DA742E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47650" y="1546282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710A5827-3485-49A0-81F0-FF89EE34B80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23149" y="1548581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E27B0558-FCB8-4A55-9BA9-182DFF0387F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98648" y="1546282"/>
            <a:ext cx="3740400" cy="26640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the placeholder and paste image via Skyfish icon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46B4F-F02C-40EC-9B70-932B18214C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7EB69-BB5A-407E-BF0A-1CB9B24506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6374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56">
          <p15:clr>
            <a:srgbClr val="F26B43"/>
          </p15:clr>
        </p15:guide>
        <p15:guide id="2" pos="7522" userDrawn="1">
          <p15:clr>
            <a:srgbClr val="F26B43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97DEAA-3B7B-49C7-8C28-3F21F36A9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F74546-9D06-4CF7-806D-E04B043BF5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53AB3-8AAF-469F-AD3F-AE5E1A39D7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845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17" userDrawn="1">
          <p15:clr>
            <a:srgbClr val="F26B43"/>
          </p15:clr>
        </p15:guide>
        <p15:guide id="2" pos="6984" userDrawn="1">
          <p15:clr>
            <a:srgbClr val="F26B43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og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75ABF-082F-4A38-B952-09157E37A8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39F3A-7714-4FD6-9132-D60FFA220D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926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Logo color">
            <a:extLst>
              <a:ext uri="{FF2B5EF4-FFF2-40B4-BE49-F238E27FC236}">
                <a16:creationId xmlns:a16="http://schemas.microsoft.com/office/drawing/2014/main" id="{ADC92552-7939-46C1-AAFE-B97F51EBFFE9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 bwMode="auto">
          <a:xfrm>
            <a:off x="252000" y="252000"/>
            <a:ext cx="419611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11" name="Bottom bar">
            <a:extLst>
              <a:ext uri="{FF2B5EF4-FFF2-40B4-BE49-F238E27FC236}">
                <a16:creationId xmlns:a16="http://schemas.microsoft.com/office/drawing/2014/main" id="{FFFFD011-0D94-46EE-B45C-787FE82C3B5E}"/>
              </a:ext>
            </a:extLst>
          </p:cNvPr>
          <p:cNvSpPr/>
          <p:nvPr userDrawn="1"/>
        </p:nvSpPr>
        <p:spPr bwMode="auto">
          <a:xfrm>
            <a:off x="0" y="6541200"/>
            <a:ext cx="12193200" cy="3168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  <p:sp>
        <p:nvSpPr>
          <p:cNvPr id="3" name="FLD_Presentation Title"/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spcBef>
                <a:spcPts val="0"/>
              </a:spcBef>
              <a:defRPr sz="700" b="0">
                <a:noFill/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06450" y="6541200"/>
            <a:ext cx="432600" cy="3168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 b="1">
                <a:solidFill>
                  <a:schemeClr val="bg1"/>
                </a:solidFill>
                <a:latin typeface="+mn-lt"/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4726" y="426127"/>
            <a:ext cx="9312374" cy="97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4726" y="1706328"/>
            <a:ext cx="9312374" cy="454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endParaRPr lang="en-GB" dirty="0"/>
          </a:p>
        </p:txBody>
      </p:sp>
      <p:sp>
        <p:nvSpPr>
          <p:cNvPr id="113676" name="text" descr="{&quot;templafy&quot;:{&quot;id&quot;:&quot;2fce62a0-f28a-44e1-a519-0cbe37b25f7a&quot;}}" title="UserProfile.Offices.Workarea_{{DocumentLanguage}}"/>
          <p:cNvSpPr>
            <a:spLocks noChangeArrowheads="1"/>
          </p:cNvSpPr>
          <p:nvPr/>
        </p:nvSpPr>
        <p:spPr bwMode="auto">
          <a:xfrm>
            <a:off x="1774726" y="6541200"/>
            <a:ext cx="3397071" cy="31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l" eaLnBrk="0" hangingPunct="0">
              <a:spcBef>
                <a:spcPct val="0"/>
              </a:spcBef>
            </a:pPr>
            <a:r>
              <a:rPr lang="en-GB" sz="700" b="1" dirty="0">
                <a:solidFill>
                  <a:schemeClr val="bg1"/>
                </a:solidFill>
                <a:latin typeface="+mn-lt"/>
              </a:rPr>
              <a:t>DTU</a:t>
            </a:r>
          </a:p>
        </p:txBody>
      </p:sp>
      <p:sp>
        <p:nvSpPr>
          <p:cNvPr id="5" name="date" descr="{&quot;templafy&quot;:{&quot;id&quot;:&quot;58465eeb-cfe0-4970-97ec-88179dc0a9c2&quot;}}" title="Form.Date">
            <a:extLst>
              <a:ext uri="{FF2B5EF4-FFF2-40B4-BE49-F238E27FC236}">
                <a16:creationId xmlns:a16="http://schemas.microsoft.com/office/drawing/2014/main" id="{792B975C-625D-4095-8E1D-63F20A11B57C}"/>
              </a:ext>
            </a:extLst>
          </p:cNvPr>
          <p:cNvSpPr/>
          <p:nvPr userDrawn="1"/>
        </p:nvSpPr>
        <p:spPr bwMode="auto">
          <a:xfrm>
            <a:off x="251363" y="6541200"/>
            <a:ext cx="1104013" cy="316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7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ＭＳ Ｐゴシック" pitchFamily="-80" charset="-128"/>
              </a:rPr>
              <a:t>Date</a:t>
            </a:r>
          </a:p>
        </p:txBody>
      </p:sp>
      <p:sp>
        <p:nvSpPr>
          <p:cNvPr id="7" name="text" descr="{&quot;templafy&quot;:{&quot;id&quot;:&quot;5020bdfb-1912-4d6d-a5c3-71b7da283692&quot;}}" title="Form.PresentationTitle">
            <a:extLst>
              <a:ext uri="{FF2B5EF4-FFF2-40B4-BE49-F238E27FC236}">
                <a16:creationId xmlns:a16="http://schemas.microsoft.com/office/drawing/2014/main" id="{06B09BDB-1C7D-4F8A-8F1B-82D88054A428}"/>
              </a:ext>
            </a:extLst>
          </p:cNvPr>
          <p:cNvSpPr txBox="1"/>
          <p:nvPr userDrawn="1"/>
        </p:nvSpPr>
        <p:spPr>
          <a:xfrm>
            <a:off x="5591149" y="6541200"/>
            <a:ext cx="5495949" cy="316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GB" sz="700" dirty="0">
                <a:solidFill>
                  <a:schemeClr val="bg1"/>
                </a:solidFill>
                <a:latin typeface="+mn-lt"/>
              </a:rPr>
              <a:t>Title</a:t>
            </a:r>
          </a:p>
        </p:txBody>
      </p:sp>
      <p:sp>
        <p:nvSpPr>
          <p:cNvPr id="2" name="Top bar">
            <a:extLst>
              <a:ext uri="{FF2B5EF4-FFF2-40B4-BE49-F238E27FC236}">
                <a16:creationId xmlns:a16="http://schemas.microsoft.com/office/drawing/2014/main" id="{35912424-89BF-4A93-9096-3282916C71FE}"/>
              </a:ext>
            </a:extLst>
          </p:cNvPr>
          <p:cNvSpPr/>
          <p:nvPr userDrawn="1"/>
        </p:nvSpPr>
        <p:spPr bwMode="auto">
          <a:xfrm>
            <a:off x="0" y="0"/>
            <a:ext cx="12193200" cy="50400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err="1">
              <a:ln>
                <a:noFill/>
              </a:ln>
              <a:solidFill>
                <a:srgbClr val="FFFFFF"/>
              </a:solidFill>
              <a:effectLst/>
              <a:latin typeface="+mn-lt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470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1" r:id="rId2"/>
    <p:sldLayoutId id="2147483664" r:id="rId3"/>
    <p:sldLayoutId id="2147483677" r:id="rId4"/>
    <p:sldLayoutId id="2147483672" r:id="rId5"/>
    <p:sldLayoutId id="2147483673" r:id="rId6"/>
    <p:sldLayoutId id="2147483676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980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4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2pPr>
      <a:lvl3pPr marL="6156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828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4pPr>
      <a:lvl5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5pPr>
      <a:lvl6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6pPr>
      <a:lvl7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7pPr>
      <a:lvl8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8pPr>
      <a:lvl9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68" userDrawn="1">
          <p15:clr>
            <a:srgbClr val="F26B43"/>
          </p15:clr>
        </p15:guide>
        <p15:guide id="4" orient="horz" pos="881" userDrawn="1">
          <p15:clr>
            <a:srgbClr val="F26B43"/>
          </p15:clr>
        </p15:guide>
        <p15:guide id="5" orient="horz" pos="1074" userDrawn="1">
          <p15:clr>
            <a:srgbClr val="F26B43"/>
          </p15:clr>
        </p15:guide>
        <p15:guide id="6" orient="horz" pos="393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Logo color">
            <a:extLst>
              <a:ext uri="{FF2B5EF4-FFF2-40B4-BE49-F238E27FC236}">
                <a16:creationId xmlns:a16="http://schemas.microsoft.com/office/drawing/2014/main" id="{ADC92552-7939-46C1-AAFE-B97F51EBFFE9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 bwMode="auto">
          <a:xfrm>
            <a:off x="252000" y="252000"/>
            <a:ext cx="419611" cy="612000"/>
          </a:xfrm>
          <a:custGeom>
            <a:avLst/>
            <a:gdLst>
              <a:gd name="connsiteX0" fmla="*/ 1050029 w 4933949"/>
              <a:gd name="connsiteY0" fmla="*/ 6094413 h 7196138"/>
              <a:gd name="connsiteX1" fmla="*/ 3883920 w 4933949"/>
              <a:gd name="connsiteY1" fmla="*/ 6094413 h 7196138"/>
              <a:gd name="connsiteX2" fmla="*/ 4933949 w 4933949"/>
              <a:gd name="connsiteY2" fmla="*/ 6645934 h 7196138"/>
              <a:gd name="connsiteX3" fmla="*/ 3883920 w 4933949"/>
              <a:gd name="connsiteY3" fmla="*/ 7196138 h 7196138"/>
              <a:gd name="connsiteX4" fmla="*/ 1050029 w 4933949"/>
              <a:gd name="connsiteY4" fmla="*/ 7196138 h 7196138"/>
              <a:gd name="connsiteX5" fmla="*/ 0 w 4933949"/>
              <a:gd name="connsiteY5" fmla="*/ 6645934 h 7196138"/>
              <a:gd name="connsiteX6" fmla="*/ 1050029 w 4933949"/>
              <a:gd name="connsiteY6" fmla="*/ 6094413 h 7196138"/>
              <a:gd name="connsiteX7" fmla="*/ 1050029 w 4933949"/>
              <a:gd name="connsiteY7" fmla="*/ 4730750 h 7196138"/>
              <a:gd name="connsiteX8" fmla="*/ 3883920 w 4933949"/>
              <a:gd name="connsiteY8" fmla="*/ 4730750 h 7196138"/>
              <a:gd name="connsiteX9" fmla="*/ 4933949 w 4933949"/>
              <a:gd name="connsiteY9" fmla="*/ 5283066 h 7196138"/>
              <a:gd name="connsiteX10" fmla="*/ 3883920 w 4933949"/>
              <a:gd name="connsiteY10" fmla="*/ 5834063 h 7196138"/>
              <a:gd name="connsiteX11" fmla="*/ 1050029 w 4933949"/>
              <a:gd name="connsiteY11" fmla="*/ 5834063 h 7196138"/>
              <a:gd name="connsiteX12" fmla="*/ 0 w 4933949"/>
              <a:gd name="connsiteY12" fmla="*/ 5283066 h 7196138"/>
              <a:gd name="connsiteX13" fmla="*/ 1050029 w 4933949"/>
              <a:gd name="connsiteY13" fmla="*/ 4730750 h 7196138"/>
              <a:gd name="connsiteX14" fmla="*/ 1050029 w 4933949"/>
              <a:gd name="connsiteY14" fmla="*/ 3368675 h 7196138"/>
              <a:gd name="connsiteX15" fmla="*/ 3883920 w 4933949"/>
              <a:gd name="connsiteY15" fmla="*/ 3368675 h 7196138"/>
              <a:gd name="connsiteX16" fmla="*/ 4933949 w 4933949"/>
              <a:gd name="connsiteY16" fmla="*/ 3920991 h 7196138"/>
              <a:gd name="connsiteX17" fmla="*/ 3883920 w 4933949"/>
              <a:gd name="connsiteY17" fmla="*/ 4471988 h 7196138"/>
              <a:gd name="connsiteX18" fmla="*/ 1050029 w 4933949"/>
              <a:gd name="connsiteY18" fmla="*/ 4471988 h 7196138"/>
              <a:gd name="connsiteX19" fmla="*/ 0 w 4933949"/>
              <a:gd name="connsiteY19" fmla="*/ 3920991 h 7196138"/>
              <a:gd name="connsiteX20" fmla="*/ 1050029 w 4933949"/>
              <a:gd name="connsiteY20" fmla="*/ 3368675 h 7196138"/>
              <a:gd name="connsiteX21" fmla="*/ 678543 w 4933949"/>
              <a:gd name="connsiteY21" fmla="*/ 305710 h 7196138"/>
              <a:gd name="connsiteX22" fmla="*/ 678543 w 4933949"/>
              <a:gd name="connsiteY22" fmla="*/ 2307316 h 7196138"/>
              <a:gd name="connsiteX23" fmla="*/ 909109 w 4933949"/>
              <a:gd name="connsiteY23" fmla="*/ 2307316 h 7196138"/>
              <a:gd name="connsiteX24" fmla="*/ 1119911 w 4933949"/>
              <a:gd name="connsiteY24" fmla="*/ 2234842 h 7196138"/>
              <a:gd name="connsiteX25" fmla="*/ 1198962 w 4933949"/>
              <a:gd name="connsiteY25" fmla="*/ 1615517 h 7196138"/>
              <a:gd name="connsiteX26" fmla="*/ 1198962 w 4933949"/>
              <a:gd name="connsiteY26" fmla="*/ 996191 h 7196138"/>
              <a:gd name="connsiteX27" fmla="*/ 1119911 w 4933949"/>
              <a:gd name="connsiteY27" fmla="*/ 378184 h 7196138"/>
              <a:gd name="connsiteX28" fmla="*/ 909109 w 4933949"/>
              <a:gd name="connsiteY28" fmla="*/ 305710 h 7196138"/>
              <a:gd name="connsiteX29" fmla="*/ 678543 w 4933949"/>
              <a:gd name="connsiteY29" fmla="*/ 305710 h 7196138"/>
              <a:gd name="connsiteX30" fmla="*/ 1842869 w 4933949"/>
              <a:gd name="connsiteY30" fmla="*/ 0 h 7196138"/>
              <a:gd name="connsiteX31" fmla="*/ 3073618 w 4933949"/>
              <a:gd name="connsiteY31" fmla="*/ 0 h 7196138"/>
              <a:gd name="connsiteX32" fmla="*/ 3114467 w 4933949"/>
              <a:gd name="connsiteY32" fmla="*/ 14495 h 7196138"/>
              <a:gd name="connsiteX33" fmla="*/ 3128962 w 4933949"/>
              <a:gd name="connsiteY33" fmla="*/ 54027 h 7196138"/>
              <a:gd name="connsiteX34" fmla="*/ 3128962 w 4933949"/>
              <a:gd name="connsiteY34" fmla="*/ 275402 h 7196138"/>
              <a:gd name="connsiteX35" fmla="*/ 3114467 w 4933949"/>
              <a:gd name="connsiteY35" fmla="*/ 314934 h 7196138"/>
              <a:gd name="connsiteX36" fmla="*/ 3073618 w 4933949"/>
              <a:gd name="connsiteY36" fmla="*/ 329429 h 7196138"/>
              <a:gd name="connsiteX37" fmla="*/ 2679620 w 4933949"/>
              <a:gd name="connsiteY37" fmla="*/ 329429 h 7196138"/>
              <a:gd name="connsiteX38" fmla="*/ 2679620 w 4933949"/>
              <a:gd name="connsiteY38" fmla="*/ 2558999 h 7196138"/>
              <a:gd name="connsiteX39" fmla="*/ 2665125 w 4933949"/>
              <a:gd name="connsiteY39" fmla="*/ 2598530 h 7196138"/>
              <a:gd name="connsiteX40" fmla="*/ 2625594 w 4933949"/>
              <a:gd name="connsiteY40" fmla="*/ 2613025 h 7196138"/>
              <a:gd name="connsiteX41" fmla="*/ 2290893 w 4933949"/>
              <a:gd name="connsiteY41" fmla="*/ 2613025 h 7196138"/>
              <a:gd name="connsiteX42" fmla="*/ 2250044 w 4933949"/>
              <a:gd name="connsiteY42" fmla="*/ 2598530 h 7196138"/>
              <a:gd name="connsiteX43" fmla="*/ 2235549 w 4933949"/>
              <a:gd name="connsiteY43" fmla="*/ 2558999 h 7196138"/>
              <a:gd name="connsiteX44" fmla="*/ 2235549 w 4933949"/>
              <a:gd name="connsiteY44" fmla="*/ 329429 h 7196138"/>
              <a:gd name="connsiteX45" fmla="*/ 1842869 w 4933949"/>
              <a:gd name="connsiteY45" fmla="*/ 329429 h 7196138"/>
              <a:gd name="connsiteX46" fmla="*/ 1802020 w 4933949"/>
              <a:gd name="connsiteY46" fmla="*/ 314934 h 7196138"/>
              <a:gd name="connsiteX47" fmla="*/ 1787525 w 4933949"/>
              <a:gd name="connsiteY47" fmla="*/ 275402 h 7196138"/>
              <a:gd name="connsiteX48" fmla="*/ 1787525 w 4933949"/>
              <a:gd name="connsiteY48" fmla="*/ 54027 h 7196138"/>
              <a:gd name="connsiteX49" fmla="*/ 1802020 w 4933949"/>
              <a:gd name="connsiteY49" fmla="*/ 14495 h 7196138"/>
              <a:gd name="connsiteX50" fmla="*/ 1842869 w 4933949"/>
              <a:gd name="connsiteY50" fmla="*/ 0 h 7196138"/>
              <a:gd name="connsiteX51" fmla="*/ 317544 w 4933949"/>
              <a:gd name="connsiteY51" fmla="*/ 0 h 7196138"/>
              <a:gd name="connsiteX52" fmla="*/ 972349 w 4933949"/>
              <a:gd name="connsiteY52" fmla="*/ 0 h 7196138"/>
              <a:gd name="connsiteX53" fmla="*/ 1476958 w 4933949"/>
              <a:gd name="connsiteY53" fmla="*/ 179209 h 7196138"/>
              <a:gd name="connsiteX54" fmla="*/ 1619250 w 4933949"/>
              <a:gd name="connsiteY54" fmla="*/ 1025181 h 7196138"/>
              <a:gd name="connsiteX55" fmla="*/ 1619250 w 4933949"/>
              <a:gd name="connsiteY55" fmla="*/ 1587845 h 7196138"/>
              <a:gd name="connsiteX56" fmla="*/ 1476958 w 4933949"/>
              <a:gd name="connsiteY56" fmla="*/ 2433816 h 7196138"/>
              <a:gd name="connsiteX57" fmla="*/ 972349 w 4933949"/>
              <a:gd name="connsiteY57" fmla="*/ 2613025 h 7196138"/>
              <a:gd name="connsiteX58" fmla="*/ 317544 w 4933949"/>
              <a:gd name="connsiteY58" fmla="*/ 2613025 h 7196138"/>
              <a:gd name="connsiteX59" fmla="*/ 278018 w 4933949"/>
              <a:gd name="connsiteY59" fmla="*/ 2598530 h 7196138"/>
              <a:gd name="connsiteX60" fmla="*/ 263525 w 4933949"/>
              <a:gd name="connsiteY60" fmla="*/ 2558999 h 7196138"/>
              <a:gd name="connsiteX61" fmla="*/ 263525 w 4933949"/>
              <a:gd name="connsiteY61" fmla="*/ 54027 h 7196138"/>
              <a:gd name="connsiteX62" fmla="*/ 278018 w 4933949"/>
              <a:gd name="connsiteY62" fmla="*/ 14495 h 7196138"/>
              <a:gd name="connsiteX63" fmla="*/ 317544 w 4933949"/>
              <a:gd name="connsiteY63" fmla="*/ 0 h 7196138"/>
              <a:gd name="connsiteX64" fmla="*/ 3359213 w 4933949"/>
              <a:gd name="connsiteY64" fmla="*/ 0 h 7196138"/>
              <a:gd name="connsiteX65" fmla="*/ 3664991 w 4933949"/>
              <a:gd name="connsiteY65" fmla="*/ 0 h 7196138"/>
              <a:gd name="connsiteX66" fmla="*/ 3705850 w 4933949"/>
              <a:gd name="connsiteY66" fmla="*/ 14497 h 7196138"/>
              <a:gd name="connsiteX67" fmla="*/ 3720348 w 4933949"/>
              <a:gd name="connsiteY67" fmla="*/ 54035 h 7196138"/>
              <a:gd name="connsiteX68" fmla="*/ 3720348 w 4933949"/>
              <a:gd name="connsiteY68" fmla="*/ 1903062 h 7196138"/>
              <a:gd name="connsiteX69" fmla="*/ 3798111 w 4933949"/>
              <a:gd name="connsiteY69" fmla="*/ 2279984 h 7196138"/>
              <a:gd name="connsiteX70" fmla="*/ 3976042 w 4933949"/>
              <a:gd name="connsiteY70" fmla="*/ 2349833 h 7196138"/>
              <a:gd name="connsiteX71" fmla="*/ 4163200 w 4933949"/>
              <a:gd name="connsiteY71" fmla="*/ 2279984 h 7196138"/>
              <a:gd name="connsiteX72" fmla="*/ 4240963 w 4933949"/>
              <a:gd name="connsiteY72" fmla="*/ 1903062 h 7196138"/>
              <a:gd name="connsiteX73" fmla="*/ 4240963 w 4933949"/>
              <a:gd name="connsiteY73" fmla="*/ 54035 h 7196138"/>
              <a:gd name="connsiteX74" fmla="*/ 4255461 w 4933949"/>
              <a:gd name="connsiteY74" fmla="*/ 14497 h 7196138"/>
              <a:gd name="connsiteX75" fmla="*/ 4295001 w 4933949"/>
              <a:gd name="connsiteY75" fmla="*/ 0 h 7196138"/>
              <a:gd name="connsiteX76" fmla="*/ 4602098 w 4933949"/>
              <a:gd name="connsiteY76" fmla="*/ 0 h 7196138"/>
              <a:gd name="connsiteX77" fmla="*/ 4641638 w 4933949"/>
              <a:gd name="connsiteY77" fmla="*/ 14497 h 7196138"/>
              <a:gd name="connsiteX78" fmla="*/ 4656136 w 4933949"/>
              <a:gd name="connsiteY78" fmla="*/ 54035 h 7196138"/>
              <a:gd name="connsiteX79" fmla="*/ 4656136 w 4933949"/>
              <a:gd name="connsiteY79" fmla="*/ 1904380 h 7196138"/>
              <a:gd name="connsiteX80" fmla="*/ 4507201 w 4933949"/>
              <a:gd name="connsiteY80" fmla="*/ 2459220 h 7196138"/>
              <a:gd name="connsiteX81" fmla="*/ 3981314 w 4933949"/>
              <a:gd name="connsiteY81" fmla="*/ 2646363 h 7196138"/>
              <a:gd name="connsiteX82" fmla="*/ 3447519 w 4933949"/>
              <a:gd name="connsiteY82" fmla="*/ 2459220 h 7196138"/>
              <a:gd name="connsiteX83" fmla="*/ 3305174 w 4933949"/>
              <a:gd name="connsiteY83" fmla="*/ 1904380 h 7196138"/>
              <a:gd name="connsiteX84" fmla="*/ 3305174 w 4933949"/>
              <a:gd name="connsiteY84" fmla="*/ 54035 h 7196138"/>
              <a:gd name="connsiteX85" fmla="*/ 3318354 w 4933949"/>
              <a:gd name="connsiteY85" fmla="*/ 14497 h 7196138"/>
              <a:gd name="connsiteX86" fmla="*/ 3359213 w 4933949"/>
              <a:gd name="connsiteY86" fmla="*/ 0 h 719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4933949" h="7196138">
                <a:moveTo>
                  <a:pt x="1050029" y="6094413"/>
                </a:moveTo>
                <a:cubicBezTo>
                  <a:pt x="2409664" y="6623557"/>
                  <a:pt x="2524285" y="6623557"/>
                  <a:pt x="3883920" y="6094413"/>
                </a:cubicBezTo>
                <a:cubicBezTo>
                  <a:pt x="3883920" y="6094413"/>
                  <a:pt x="3883920" y="6094413"/>
                  <a:pt x="4933949" y="6645934"/>
                </a:cubicBezTo>
                <a:cubicBezTo>
                  <a:pt x="4933949" y="6645934"/>
                  <a:pt x="4933949" y="6645934"/>
                  <a:pt x="3883920" y="7196138"/>
                </a:cubicBezTo>
                <a:cubicBezTo>
                  <a:pt x="2524285" y="6668311"/>
                  <a:pt x="2409664" y="6668311"/>
                  <a:pt x="1050029" y="7196138"/>
                </a:cubicBezTo>
                <a:cubicBezTo>
                  <a:pt x="1050029" y="7196138"/>
                  <a:pt x="1050029" y="7196138"/>
                  <a:pt x="0" y="6645934"/>
                </a:cubicBezTo>
                <a:cubicBezTo>
                  <a:pt x="0" y="6645934"/>
                  <a:pt x="0" y="6645934"/>
                  <a:pt x="1050029" y="6094413"/>
                </a:cubicBezTo>
                <a:close/>
                <a:moveTo>
                  <a:pt x="1050029" y="4730750"/>
                </a:moveTo>
                <a:cubicBezTo>
                  <a:pt x="2409664" y="5260657"/>
                  <a:pt x="2524285" y="5260657"/>
                  <a:pt x="3883920" y="4730750"/>
                </a:cubicBezTo>
                <a:cubicBezTo>
                  <a:pt x="3883920" y="4730750"/>
                  <a:pt x="3883920" y="4730750"/>
                  <a:pt x="4933949" y="5283066"/>
                </a:cubicBezTo>
                <a:cubicBezTo>
                  <a:pt x="4933949" y="5283066"/>
                  <a:pt x="4933949" y="5283066"/>
                  <a:pt x="3883920" y="5834063"/>
                </a:cubicBezTo>
                <a:cubicBezTo>
                  <a:pt x="2524285" y="5305475"/>
                  <a:pt x="2409664" y="5305475"/>
                  <a:pt x="1050029" y="5834063"/>
                </a:cubicBezTo>
                <a:cubicBezTo>
                  <a:pt x="1050029" y="5834063"/>
                  <a:pt x="1050029" y="5834063"/>
                  <a:pt x="0" y="5283066"/>
                </a:cubicBezTo>
                <a:cubicBezTo>
                  <a:pt x="0" y="5283066"/>
                  <a:pt x="0" y="5283066"/>
                  <a:pt x="1050029" y="4730750"/>
                </a:cubicBezTo>
                <a:close/>
                <a:moveTo>
                  <a:pt x="1050029" y="3368675"/>
                </a:moveTo>
                <a:cubicBezTo>
                  <a:pt x="2409664" y="3898582"/>
                  <a:pt x="2524285" y="3898582"/>
                  <a:pt x="3883920" y="3368675"/>
                </a:cubicBezTo>
                <a:cubicBezTo>
                  <a:pt x="3883920" y="3368675"/>
                  <a:pt x="3883920" y="3368675"/>
                  <a:pt x="4933949" y="3920991"/>
                </a:cubicBezTo>
                <a:cubicBezTo>
                  <a:pt x="4933949" y="3920991"/>
                  <a:pt x="4933949" y="3920991"/>
                  <a:pt x="3883920" y="4471988"/>
                </a:cubicBezTo>
                <a:cubicBezTo>
                  <a:pt x="2524285" y="3943400"/>
                  <a:pt x="2409664" y="3943400"/>
                  <a:pt x="1050029" y="4471988"/>
                </a:cubicBezTo>
                <a:cubicBezTo>
                  <a:pt x="1050029" y="4471988"/>
                  <a:pt x="1050029" y="4471988"/>
                  <a:pt x="0" y="3920991"/>
                </a:cubicBezTo>
                <a:cubicBezTo>
                  <a:pt x="0" y="3920991"/>
                  <a:pt x="0" y="3920991"/>
                  <a:pt x="1050029" y="3368675"/>
                </a:cubicBezTo>
                <a:close/>
                <a:moveTo>
                  <a:pt x="678543" y="305710"/>
                </a:moveTo>
                <a:lnTo>
                  <a:pt x="678543" y="2307316"/>
                </a:lnTo>
                <a:cubicBezTo>
                  <a:pt x="678543" y="2307316"/>
                  <a:pt x="678543" y="2307316"/>
                  <a:pt x="909109" y="2307316"/>
                </a:cubicBezTo>
                <a:cubicBezTo>
                  <a:pt x="1011875" y="2307316"/>
                  <a:pt x="1072481" y="2291503"/>
                  <a:pt x="1119911" y="2234842"/>
                </a:cubicBezTo>
                <a:cubicBezTo>
                  <a:pt x="1192375" y="2147873"/>
                  <a:pt x="1198962" y="1971299"/>
                  <a:pt x="1198962" y="1615517"/>
                </a:cubicBezTo>
                <a:cubicBezTo>
                  <a:pt x="1198962" y="1615517"/>
                  <a:pt x="1198962" y="1615517"/>
                  <a:pt x="1198962" y="996191"/>
                </a:cubicBezTo>
                <a:cubicBezTo>
                  <a:pt x="1198962" y="641727"/>
                  <a:pt x="1192375" y="465153"/>
                  <a:pt x="1119911" y="378184"/>
                </a:cubicBezTo>
                <a:cubicBezTo>
                  <a:pt x="1072481" y="321522"/>
                  <a:pt x="1011875" y="305710"/>
                  <a:pt x="909109" y="305710"/>
                </a:cubicBezTo>
                <a:cubicBezTo>
                  <a:pt x="909109" y="305710"/>
                  <a:pt x="909109" y="305710"/>
                  <a:pt x="678543" y="305710"/>
                </a:cubicBezTo>
                <a:close/>
                <a:moveTo>
                  <a:pt x="1842869" y="0"/>
                </a:moveTo>
                <a:cubicBezTo>
                  <a:pt x="1842869" y="0"/>
                  <a:pt x="1842869" y="0"/>
                  <a:pt x="3073618" y="0"/>
                </a:cubicBezTo>
                <a:cubicBezTo>
                  <a:pt x="3093384" y="0"/>
                  <a:pt x="3105243" y="5271"/>
                  <a:pt x="3114467" y="14495"/>
                </a:cubicBezTo>
                <a:cubicBezTo>
                  <a:pt x="3122374" y="22401"/>
                  <a:pt x="3128962" y="34261"/>
                  <a:pt x="3128962" y="54027"/>
                </a:cubicBezTo>
                <a:cubicBezTo>
                  <a:pt x="3128962" y="54027"/>
                  <a:pt x="3128962" y="54027"/>
                  <a:pt x="3128962" y="275402"/>
                </a:cubicBezTo>
                <a:cubicBezTo>
                  <a:pt x="3128962" y="295168"/>
                  <a:pt x="3122374" y="307028"/>
                  <a:pt x="3114467" y="314934"/>
                </a:cubicBezTo>
                <a:cubicBezTo>
                  <a:pt x="3105243" y="324158"/>
                  <a:pt x="3093384" y="329429"/>
                  <a:pt x="3073618" y="329429"/>
                </a:cubicBezTo>
                <a:cubicBezTo>
                  <a:pt x="3073618" y="329429"/>
                  <a:pt x="3073618" y="329429"/>
                  <a:pt x="2679620" y="329429"/>
                </a:cubicBezTo>
                <a:cubicBezTo>
                  <a:pt x="2679620" y="329429"/>
                  <a:pt x="2679620" y="329429"/>
                  <a:pt x="2679620" y="2558999"/>
                </a:cubicBezTo>
                <a:cubicBezTo>
                  <a:pt x="2679620" y="2578765"/>
                  <a:pt x="2674349" y="2590624"/>
                  <a:pt x="2665125" y="2598530"/>
                </a:cubicBezTo>
                <a:cubicBezTo>
                  <a:pt x="2657219" y="2607755"/>
                  <a:pt x="2645360" y="2613025"/>
                  <a:pt x="2625594" y="2613025"/>
                </a:cubicBezTo>
                <a:cubicBezTo>
                  <a:pt x="2625594" y="2613025"/>
                  <a:pt x="2625594" y="2613025"/>
                  <a:pt x="2290893" y="2613025"/>
                </a:cubicBezTo>
                <a:cubicBezTo>
                  <a:pt x="2271128" y="2613025"/>
                  <a:pt x="2259268" y="2607755"/>
                  <a:pt x="2250044" y="2598530"/>
                </a:cubicBezTo>
                <a:cubicBezTo>
                  <a:pt x="2240820" y="2590624"/>
                  <a:pt x="2235549" y="2578765"/>
                  <a:pt x="2235549" y="2558999"/>
                </a:cubicBezTo>
                <a:cubicBezTo>
                  <a:pt x="2235549" y="2558999"/>
                  <a:pt x="2235549" y="2558999"/>
                  <a:pt x="2235549" y="329429"/>
                </a:cubicBezTo>
                <a:cubicBezTo>
                  <a:pt x="2235549" y="329429"/>
                  <a:pt x="2235549" y="329429"/>
                  <a:pt x="1842869" y="329429"/>
                </a:cubicBezTo>
                <a:cubicBezTo>
                  <a:pt x="1823104" y="329429"/>
                  <a:pt x="1811244" y="324158"/>
                  <a:pt x="1802020" y="314934"/>
                </a:cubicBezTo>
                <a:cubicBezTo>
                  <a:pt x="1792796" y="307028"/>
                  <a:pt x="1787525" y="295168"/>
                  <a:pt x="1787525" y="275402"/>
                </a:cubicBezTo>
                <a:cubicBezTo>
                  <a:pt x="1787525" y="275402"/>
                  <a:pt x="1787525" y="275402"/>
                  <a:pt x="1787525" y="54027"/>
                </a:cubicBezTo>
                <a:cubicBezTo>
                  <a:pt x="1787525" y="34261"/>
                  <a:pt x="1792796" y="22401"/>
                  <a:pt x="1802020" y="14495"/>
                </a:cubicBezTo>
                <a:cubicBezTo>
                  <a:pt x="1811244" y="5271"/>
                  <a:pt x="1823104" y="0"/>
                  <a:pt x="1842869" y="0"/>
                </a:cubicBezTo>
                <a:close/>
                <a:moveTo>
                  <a:pt x="317544" y="0"/>
                </a:moveTo>
                <a:cubicBezTo>
                  <a:pt x="317544" y="0"/>
                  <a:pt x="317544" y="0"/>
                  <a:pt x="972349" y="0"/>
                </a:cubicBezTo>
                <a:cubicBezTo>
                  <a:pt x="1226630" y="0"/>
                  <a:pt x="1382097" y="57980"/>
                  <a:pt x="1476958" y="179209"/>
                </a:cubicBezTo>
                <a:cubicBezTo>
                  <a:pt x="1615298" y="345241"/>
                  <a:pt x="1619250" y="614055"/>
                  <a:pt x="1619250" y="1025181"/>
                </a:cubicBezTo>
                <a:cubicBezTo>
                  <a:pt x="1619250" y="1025181"/>
                  <a:pt x="1619250" y="1025181"/>
                  <a:pt x="1619250" y="1587845"/>
                </a:cubicBezTo>
                <a:cubicBezTo>
                  <a:pt x="1619250" y="1998971"/>
                  <a:pt x="1615298" y="2267784"/>
                  <a:pt x="1476958" y="2433816"/>
                </a:cubicBezTo>
                <a:cubicBezTo>
                  <a:pt x="1382097" y="2555046"/>
                  <a:pt x="1226630" y="2613025"/>
                  <a:pt x="972349" y="2613025"/>
                </a:cubicBezTo>
                <a:cubicBezTo>
                  <a:pt x="972349" y="2613025"/>
                  <a:pt x="972349" y="2613025"/>
                  <a:pt x="317544" y="2613025"/>
                </a:cubicBezTo>
                <a:cubicBezTo>
                  <a:pt x="297781" y="2613025"/>
                  <a:pt x="285923" y="2607755"/>
                  <a:pt x="278018" y="2598530"/>
                </a:cubicBezTo>
                <a:cubicBezTo>
                  <a:pt x="268795" y="2590624"/>
                  <a:pt x="263525" y="2578765"/>
                  <a:pt x="263525" y="2558999"/>
                </a:cubicBezTo>
                <a:cubicBezTo>
                  <a:pt x="263525" y="2558999"/>
                  <a:pt x="263525" y="2558999"/>
                  <a:pt x="263525" y="54027"/>
                </a:cubicBezTo>
                <a:cubicBezTo>
                  <a:pt x="263525" y="34261"/>
                  <a:pt x="268795" y="22401"/>
                  <a:pt x="278018" y="14495"/>
                </a:cubicBezTo>
                <a:cubicBezTo>
                  <a:pt x="285923" y="5271"/>
                  <a:pt x="297781" y="0"/>
                  <a:pt x="317544" y="0"/>
                </a:cubicBezTo>
                <a:close/>
                <a:moveTo>
                  <a:pt x="3359213" y="0"/>
                </a:moveTo>
                <a:cubicBezTo>
                  <a:pt x="3359213" y="0"/>
                  <a:pt x="3359213" y="0"/>
                  <a:pt x="3664991" y="0"/>
                </a:cubicBezTo>
                <a:cubicBezTo>
                  <a:pt x="3684762" y="0"/>
                  <a:pt x="3696624" y="5272"/>
                  <a:pt x="3705850" y="14497"/>
                </a:cubicBezTo>
                <a:cubicBezTo>
                  <a:pt x="3715076" y="22405"/>
                  <a:pt x="3720348" y="34266"/>
                  <a:pt x="3720348" y="54035"/>
                </a:cubicBezTo>
                <a:cubicBezTo>
                  <a:pt x="3720348" y="54035"/>
                  <a:pt x="3720348" y="54035"/>
                  <a:pt x="3720348" y="1903062"/>
                </a:cubicBezTo>
                <a:cubicBezTo>
                  <a:pt x="3720348" y="2103384"/>
                  <a:pt x="3738800" y="2214089"/>
                  <a:pt x="3798111" y="2279984"/>
                </a:cubicBezTo>
                <a:cubicBezTo>
                  <a:pt x="3841605" y="2328747"/>
                  <a:pt x="3899597" y="2349833"/>
                  <a:pt x="3976042" y="2349833"/>
                </a:cubicBezTo>
                <a:cubicBezTo>
                  <a:pt x="4060395" y="2349833"/>
                  <a:pt x="4121023" y="2326111"/>
                  <a:pt x="4163200" y="2279984"/>
                </a:cubicBezTo>
                <a:cubicBezTo>
                  <a:pt x="4226464" y="2211453"/>
                  <a:pt x="4240963" y="2096795"/>
                  <a:pt x="4240963" y="1903062"/>
                </a:cubicBezTo>
                <a:cubicBezTo>
                  <a:pt x="4240963" y="1903062"/>
                  <a:pt x="4240963" y="1903062"/>
                  <a:pt x="4240963" y="54035"/>
                </a:cubicBezTo>
                <a:cubicBezTo>
                  <a:pt x="4240963" y="34266"/>
                  <a:pt x="4246235" y="22405"/>
                  <a:pt x="4255461" y="14497"/>
                </a:cubicBezTo>
                <a:cubicBezTo>
                  <a:pt x="4263369" y="5272"/>
                  <a:pt x="4276549" y="0"/>
                  <a:pt x="4295001" y="0"/>
                </a:cubicBezTo>
                <a:cubicBezTo>
                  <a:pt x="4295001" y="0"/>
                  <a:pt x="4295001" y="0"/>
                  <a:pt x="4602098" y="0"/>
                </a:cubicBezTo>
                <a:cubicBezTo>
                  <a:pt x="4621868" y="0"/>
                  <a:pt x="4633730" y="5272"/>
                  <a:pt x="4641638" y="14497"/>
                </a:cubicBezTo>
                <a:cubicBezTo>
                  <a:pt x="4650864" y="22405"/>
                  <a:pt x="4656136" y="34266"/>
                  <a:pt x="4656136" y="54035"/>
                </a:cubicBezTo>
                <a:cubicBezTo>
                  <a:pt x="4656136" y="54035"/>
                  <a:pt x="4656136" y="54035"/>
                  <a:pt x="4656136" y="1904380"/>
                </a:cubicBezTo>
                <a:cubicBezTo>
                  <a:pt x="4656136" y="2153465"/>
                  <a:pt x="4627140" y="2319521"/>
                  <a:pt x="4507201" y="2459220"/>
                </a:cubicBezTo>
                <a:cubicBezTo>
                  <a:pt x="4405714" y="2577832"/>
                  <a:pt x="4239645" y="2646363"/>
                  <a:pt x="3981314" y="2646363"/>
                </a:cubicBezTo>
                <a:cubicBezTo>
                  <a:pt x="3726938" y="2646363"/>
                  <a:pt x="3559550" y="2581786"/>
                  <a:pt x="3447519" y="2459220"/>
                </a:cubicBezTo>
                <a:cubicBezTo>
                  <a:pt x="3340760" y="2341926"/>
                  <a:pt x="3305174" y="2173233"/>
                  <a:pt x="3305174" y="1904380"/>
                </a:cubicBezTo>
                <a:cubicBezTo>
                  <a:pt x="3305174" y="1904380"/>
                  <a:pt x="3305174" y="1904380"/>
                  <a:pt x="3305174" y="54035"/>
                </a:cubicBezTo>
                <a:cubicBezTo>
                  <a:pt x="3305174" y="34266"/>
                  <a:pt x="3310446" y="22405"/>
                  <a:pt x="3318354" y="14497"/>
                </a:cubicBezTo>
                <a:cubicBezTo>
                  <a:pt x="3327580" y="5272"/>
                  <a:pt x="3339442" y="0"/>
                  <a:pt x="3359213" y="0"/>
                </a:cubicBezTo>
                <a:close/>
              </a:path>
            </a:pathLst>
          </a:custGeom>
          <a:solidFill>
            <a:srgbClr val="FC763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ＭＳ Ｐゴシック" pitchFamily="-80" charset="-128"/>
              <a:cs typeface="+mn-cs"/>
            </a:endParaRPr>
          </a:p>
        </p:txBody>
      </p:sp>
      <p:sp>
        <p:nvSpPr>
          <p:cNvPr id="11" name="Bottom bar">
            <a:extLst>
              <a:ext uri="{FF2B5EF4-FFF2-40B4-BE49-F238E27FC236}">
                <a16:creationId xmlns:a16="http://schemas.microsoft.com/office/drawing/2014/main" id="{FFFFD011-0D94-46EE-B45C-787FE82C3B5E}"/>
              </a:ext>
            </a:extLst>
          </p:cNvPr>
          <p:cNvSpPr/>
          <p:nvPr userDrawn="1"/>
        </p:nvSpPr>
        <p:spPr bwMode="auto">
          <a:xfrm>
            <a:off x="0" y="6541200"/>
            <a:ext cx="12193200" cy="316800"/>
          </a:xfrm>
          <a:prstGeom prst="rect">
            <a:avLst/>
          </a:prstGeom>
          <a:solidFill>
            <a:srgbClr val="FC763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3" name="FLD_Presentation Title"/>
          <p:cNvSpPr>
            <a:spLocks noGrp="1"/>
          </p:cNvSpPr>
          <p:nvPr>
            <p:ph type="ftr" sz="quarter" idx="3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spcBef>
                <a:spcPts val="0"/>
              </a:spcBef>
              <a:defRPr sz="700" b="0">
                <a:noFill/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06450" y="6541200"/>
            <a:ext cx="432600" cy="3168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 b="1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da-DK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a-DK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4726" y="426127"/>
            <a:ext cx="9312374" cy="97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/>
              <a:t>Click to edit Master title style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4726" y="1706328"/>
            <a:ext cx="9312374" cy="454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/>
              <a:t>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  <a:p>
            <a:pPr lvl="5"/>
            <a:endParaRPr lang="da-DK" dirty="0"/>
          </a:p>
        </p:txBody>
      </p:sp>
      <p:sp>
        <p:nvSpPr>
          <p:cNvPr id="113676" name="text" descr="{&quot;templafy&quot;:{&quot;id&quot;:&quot;c7b0d6d6-3cd6-4bf8-9b14-b20d82a0ed8d&quot;}}" title="UserProfile.Offices.Workarea_{{DocumentLanguage}}"/>
          <p:cNvSpPr>
            <a:spLocks noChangeArrowheads="1"/>
          </p:cNvSpPr>
          <p:nvPr userDrawn="1"/>
        </p:nvSpPr>
        <p:spPr bwMode="auto">
          <a:xfrm>
            <a:off x="1774726" y="6541200"/>
            <a:ext cx="3397071" cy="316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DTU Space</a:t>
            </a:r>
          </a:p>
        </p:txBody>
      </p:sp>
      <p:sp>
        <p:nvSpPr>
          <p:cNvPr id="5" name="date" descr="{&quot;templafy&quot;:{&quot;id&quot;:&quot;cd4808c0-807f-45a7-bede-a7d113cfa04d&quot;}}" title="Form.Date">
            <a:extLst>
              <a:ext uri="{FF2B5EF4-FFF2-40B4-BE49-F238E27FC236}">
                <a16:creationId xmlns:a16="http://schemas.microsoft.com/office/drawing/2014/main" id="{792B975C-625D-4095-8E1D-63F20A11B57C}"/>
              </a:ext>
            </a:extLst>
          </p:cNvPr>
          <p:cNvSpPr/>
          <p:nvPr userDrawn="1"/>
        </p:nvSpPr>
        <p:spPr bwMode="auto">
          <a:xfrm>
            <a:off x="251363" y="6541200"/>
            <a:ext cx="1104013" cy="316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t>7. december 2020</a:t>
            </a:r>
          </a:p>
        </p:txBody>
      </p:sp>
      <p:sp>
        <p:nvSpPr>
          <p:cNvPr id="7" name="text" descr="{&quot;templafy&quot;:{&quot;id&quot;:&quot;9e8642b9-6bf8-4359-bfb1-2ef99f6ed022&quot;}}" title="Form.PresentationTitle">
            <a:extLst>
              <a:ext uri="{FF2B5EF4-FFF2-40B4-BE49-F238E27FC236}">
                <a16:creationId xmlns:a16="http://schemas.microsoft.com/office/drawing/2014/main" id="{06B09BDB-1C7D-4F8A-8F1B-82D88054A428}"/>
              </a:ext>
            </a:extLst>
          </p:cNvPr>
          <p:cNvSpPr txBox="1"/>
          <p:nvPr userDrawn="1"/>
        </p:nvSpPr>
        <p:spPr>
          <a:xfrm>
            <a:off x="5591149" y="6541200"/>
            <a:ext cx="5495949" cy="3168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2" name="Top bar">
            <a:extLst>
              <a:ext uri="{FF2B5EF4-FFF2-40B4-BE49-F238E27FC236}">
                <a16:creationId xmlns:a16="http://schemas.microsoft.com/office/drawing/2014/main" id="{35912424-89BF-4A93-9096-3282916C71FE}"/>
              </a:ext>
            </a:extLst>
          </p:cNvPr>
          <p:cNvSpPr/>
          <p:nvPr userDrawn="1"/>
        </p:nvSpPr>
        <p:spPr bwMode="auto">
          <a:xfrm>
            <a:off x="0" y="0"/>
            <a:ext cx="12193200" cy="50400"/>
          </a:xfrm>
          <a:prstGeom prst="rect">
            <a:avLst/>
          </a:prstGeom>
          <a:solidFill>
            <a:srgbClr val="FC763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43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918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980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14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2pPr>
      <a:lvl3pPr marL="615600" indent="-1980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828000" indent="-19800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4pPr>
      <a:lvl5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5pPr>
      <a:lvl6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6pPr>
      <a:lvl7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7pPr>
      <a:lvl8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8pPr>
      <a:lvl9pPr marL="1026000" indent="-1980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68">
          <p15:clr>
            <a:srgbClr val="F26B43"/>
          </p15:clr>
        </p15:guide>
        <p15:guide id="4" orient="horz" pos="881">
          <p15:clr>
            <a:srgbClr val="F26B43"/>
          </p15:clr>
        </p15:guide>
        <p15:guide id="5" orient="horz" pos="1074">
          <p15:clr>
            <a:srgbClr val="F26B43"/>
          </p15:clr>
        </p15:guide>
        <p15:guide id="6" orient="horz" pos="39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EDCA4-C2B6-9786-F0FD-1D09266519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590" y="722542"/>
            <a:ext cx="11953328" cy="2706458"/>
          </a:xfrm>
        </p:spPr>
        <p:txBody>
          <a:bodyPr/>
          <a:lstStyle/>
          <a:p>
            <a:r>
              <a:rPr lang="en-DK" dirty="0"/>
              <a:t>MSS for SWOT</a:t>
            </a:r>
            <a:br>
              <a:rPr lang="en-DK" dirty="0"/>
            </a:br>
            <a:r>
              <a:rPr lang="en-DK" sz="4000" dirty="0"/>
              <a:t>DTU21MSS and Experimental MSS(t) for 2023</a:t>
            </a:r>
            <a:endParaRPr lang="en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611CC-F17B-B04B-9ABC-73C05EF73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582" y="4437112"/>
            <a:ext cx="10840028" cy="1660654"/>
          </a:xfrm>
        </p:spPr>
        <p:txBody>
          <a:bodyPr/>
          <a:lstStyle/>
          <a:p>
            <a:r>
              <a:rPr lang="en-DK" dirty="0"/>
              <a:t>Ole B. Andersen (DTU Space)</a:t>
            </a:r>
          </a:p>
          <a:p>
            <a:r>
              <a:rPr lang="en-DK" dirty="0"/>
              <a:t>Adili Abulaitijiang (Uni Bonn). </a:t>
            </a:r>
          </a:p>
          <a:p>
            <a:r>
              <a:rPr lang="en-DK" dirty="0"/>
              <a:t>Shengjuin Zhang (NE University of China)</a:t>
            </a:r>
          </a:p>
          <a:p>
            <a:r>
              <a:rPr lang="en-DK" dirty="0"/>
              <a:t>Stine Kildegaard Rose (DTU Space)</a:t>
            </a:r>
          </a:p>
          <a:p>
            <a:r>
              <a:rPr lang="en-DK" dirty="0"/>
              <a:t>Steve N</a:t>
            </a:r>
            <a:r>
              <a:rPr lang="en-GB" dirty="0"/>
              <a:t>e</a:t>
            </a:r>
            <a:r>
              <a:rPr lang="en-DK" dirty="0"/>
              <a:t>rem (U Colorado, Boulder)</a:t>
            </a:r>
          </a:p>
          <a:p>
            <a:r>
              <a:rPr lang="en-DK" dirty="0"/>
              <a:t>David Sandwell (Scripps)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DFE4B5-15AA-43FB-07F2-090A33F281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627EE8-A4E7-1DB5-A81F-65F41D21A19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da-DK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a-DK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509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5C0B12-6460-D238-B374-A351A4EDCB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C80D4D-1F00-12DC-23AA-C5569AB345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da-DK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a-DK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6F5B4-D5DA-C9FA-B343-3CCA21E5D292}"/>
              </a:ext>
            </a:extLst>
          </p:cNvPr>
          <p:cNvSpPr txBox="1"/>
          <p:nvPr/>
        </p:nvSpPr>
        <p:spPr>
          <a:xfrm>
            <a:off x="627651" y="1196752"/>
            <a:ext cx="8764643" cy="589905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432"/>
              </a:spcBef>
            </a:pPr>
            <a:r>
              <a:rPr lang="en-DK" dirty="0"/>
              <a:t>Update with respect to DTU15 and DTU18 MSS. </a:t>
            </a:r>
          </a:p>
          <a:p>
            <a:pPr>
              <a:spcBef>
                <a:spcPts val="432"/>
              </a:spcBef>
            </a:pPr>
            <a:r>
              <a:rPr lang="en-DK" dirty="0"/>
              <a:t>Ready to be delivered to SWOT for testing. Currently available on (S3A/S3B/S6)</a:t>
            </a:r>
          </a:p>
          <a:p>
            <a:pPr>
              <a:spcBef>
                <a:spcPts val="432"/>
              </a:spcBef>
            </a:pPr>
            <a:endParaRPr lang="en-DK" dirty="0"/>
          </a:p>
          <a:p>
            <a:pPr>
              <a:spcBef>
                <a:spcPts val="432"/>
              </a:spcBef>
            </a:pPr>
            <a:r>
              <a:rPr lang="en-DK" dirty="0"/>
              <a:t>20 Year average (1993-2012) focused on 2003.01 (Similar to previous DTU MSS)</a:t>
            </a:r>
          </a:p>
          <a:p>
            <a:pPr>
              <a:spcBef>
                <a:spcPts val="432"/>
              </a:spcBef>
            </a:pPr>
            <a:r>
              <a:rPr lang="en-DK" dirty="0"/>
              <a:t>Truly global MSS focused on accuracy and compleness between 90S and 90N.</a:t>
            </a:r>
          </a:p>
          <a:p>
            <a:pPr>
              <a:spcBef>
                <a:spcPts val="432"/>
              </a:spcBef>
            </a:pPr>
            <a:endParaRPr lang="en-DK" dirty="0"/>
          </a:p>
          <a:p>
            <a:pPr>
              <a:spcBef>
                <a:spcPts val="432"/>
              </a:spcBef>
            </a:pPr>
            <a:r>
              <a:rPr lang="en-DK" b="1" dirty="0"/>
              <a:t>Shorter wavelength improved through: </a:t>
            </a:r>
          </a:p>
          <a:p>
            <a:pPr>
              <a:spcBef>
                <a:spcPts val="432"/>
              </a:spcBef>
            </a:pPr>
            <a:r>
              <a:rPr lang="en-DK" dirty="0"/>
              <a:t>Two-pass altimetry for all geodetic missions (C2+SA+JA1+JA2)</a:t>
            </a:r>
          </a:p>
          <a:p>
            <a:pPr>
              <a:spcBef>
                <a:spcPts val="432"/>
              </a:spcBef>
            </a:pPr>
            <a:r>
              <a:rPr lang="en-DK" dirty="0"/>
              <a:t>Parks McClellan filtered 2Hz Sea surface height data (Limiting spectral hump in LRM)</a:t>
            </a:r>
          </a:p>
          <a:p>
            <a:pPr>
              <a:spcBef>
                <a:spcPts val="432"/>
              </a:spcBef>
            </a:pPr>
            <a:endParaRPr lang="en-DK" dirty="0"/>
          </a:p>
          <a:p>
            <a:pPr>
              <a:spcBef>
                <a:spcPts val="432"/>
              </a:spcBef>
            </a:pPr>
            <a:r>
              <a:rPr lang="en-DK" b="1" dirty="0"/>
              <a:t>Longer wavelength improved through: </a:t>
            </a:r>
            <a:endParaRPr lang="en-DK" dirty="0"/>
          </a:p>
          <a:p>
            <a:pPr>
              <a:spcBef>
                <a:spcPts val="432"/>
              </a:spcBef>
            </a:pPr>
            <a:r>
              <a:rPr lang="en-DK" dirty="0"/>
              <a:t>Physical retracking of high latitude regions (C2-SAMOSA+ data using ESA GPOD)</a:t>
            </a:r>
          </a:p>
          <a:p>
            <a:pPr>
              <a:spcBef>
                <a:spcPts val="432"/>
              </a:spcBef>
            </a:pPr>
            <a:r>
              <a:rPr lang="en-DK" dirty="0"/>
              <a:t>New Sea State Bias for high latitude applied resulting in no-offset </a:t>
            </a:r>
          </a:p>
          <a:p>
            <a:pPr>
              <a:spcBef>
                <a:spcPts val="432"/>
              </a:spcBef>
            </a:pPr>
            <a:r>
              <a:rPr lang="en-DK" dirty="0"/>
              <a:t>between LRM &amp; SAR (even into Sea Ice)</a:t>
            </a:r>
          </a:p>
          <a:p>
            <a:pPr>
              <a:spcBef>
                <a:spcPts val="432"/>
              </a:spcBef>
            </a:pPr>
            <a:r>
              <a:rPr lang="en-DK" dirty="0"/>
              <a:t>Using linear SL adjustment to fit C2 data to Jasons at high latitude. </a:t>
            </a:r>
          </a:p>
          <a:p>
            <a:pPr>
              <a:spcBef>
                <a:spcPts val="432"/>
              </a:spcBef>
            </a:pPr>
            <a:endParaRPr lang="en-DK" dirty="0"/>
          </a:p>
          <a:p>
            <a:pPr>
              <a:spcBef>
                <a:spcPts val="432"/>
              </a:spcBef>
            </a:pPr>
            <a:endParaRPr lang="en-DK" dirty="0"/>
          </a:p>
          <a:p>
            <a:pPr>
              <a:spcBef>
                <a:spcPts val="432"/>
              </a:spcBef>
            </a:pPr>
            <a:endParaRPr lang="en-DK" dirty="0"/>
          </a:p>
          <a:p>
            <a:pPr>
              <a:spcBef>
                <a:spcPts val="432"/>
              </a:spcBef>
            </a:pPr>
            <a:r>
              <a:rPr lang="en-DK" dirty="0"/>
              <a:t> </a:t>
            </a:r>
          </a:p>
          <a:p>
            <a:pPr algn="l">
              <a:spcBef>
                <a:spcPts val="432"/>
              </a:spcBef>
            </a:pPr>
            <a:endParaRPr lang="en-DK" dirty="0" err="1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74E709-8163-22D2-EA2B-6BB9859D7530}"/>
              </a:ext>
            </a:extLst>
          </p:cNvPr>
          <p:cNvSpPr txBox="1"/>
          <p:nvPr/>
        </p:nvSpPr>
        <p:spPr>
          <a:xfrm>
            <a:off x="982638" y="260648"/>
            <a:ext cx="579645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DK" sz="3600" b="1" dirty="0">
                <a:latin typeface="+mn-lt"/>
              </a:rPr>
              <a:t>DTU21 Mean Sea Surface.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177B14-0D1A-673C-4FAB-2EE237B49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7105" y="93322"/>
            <a:ext cx="2443308" cy="22068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5F017C-28F4-4676-4DA6-2B0B6AB62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517" y="2266622"/>
            <a:ext cx="2474069" cy="258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5FE1B2-5A3A-572C-722F-087090838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2695" y="4836398"/>
            <a:ext cx="3357718" cy="202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43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7D0E7-E3EB-9D4B-F940-09B6CDAF0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2042" y="-150542"/>
            <a:ext cx="9312374" cy="972716"/>
          </a:xfrm>
        </p:spPr>
        <p:txBody>
          <a:bodyPr/>
          <a:lstStyle/>
          <a:p>
            <a:r>
              <a:rPr lang="en-DK" dirty="0"/>
              <a:t>Is a mean a mean?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6DD77-4DA3-6194-CBDF-32890FFE0C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7CF87-92F3-C0A9-2A83-3E395BF42F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da-DK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a-DK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A1CF2A-5C01-3C40-72D6-3280FCB07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268" y="3424093"/>
            <a:ext cx="5019621" cy="3308097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574E3DEA-9F01-AAB7-37EA-A5EEEA6F06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28"/>
          <a:stretch/>
        </p:blipFill>
        <p:spPr bwMode="auto">
          <a:xfrm>
            <a:off x="622598" y="438298"/>
            <a:ext cx="5400600" cy="270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857996-B6E4-5330-A65D-93299A5A3518}"/>
              </a:ext>
            </a:extLst>
          </p:cNvPr>
          <p:cNvSpPr txBox="1"/>
          <p:nvPr/>
        </p:nvSpPr>
        <p:spPr>
          <a:xfrm>
            <a:off x="720991" y="125810"/>
            <a:ext cx="5112568" cy="50475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DK" b="1" dirty="0">
                <a:latin typeface="+mn-lt"/>
              </a:rPr>
              <a:t>MSS is a fundamental reference for SWOT. </a:t>
            </a:r>
          </a:p>
          <a:p>
            <a:pPr algn="l">
              <a:spcBef>
                <a:spcPts val="432"/>
              </a:spcBef>
            </a:pPr>
            <a:endParaRPr lang="en-DK" b="1" dirty="0">
              <a:latin typeface="+mn-lt"/>
            </a:endParaRPr>
          </a:p>
          <a:p>
            <a:pPr algn="l">
              <a:spcBef>
                <a:spcPts val="432"/>
              </a:spcBef>
            </a:pPr>
            <a:endParaRPr lang="en-DK" b="1" dirty="0">
              <a:latin typeface="+mn-lt"/>
            </a:endParaRPr>
          </a:p>
          <a:p>
            <a:pPr algn="l">
              <a:spcBef>
                <a:spcPts val="432"/>
              </a:spcBef>
            </a:pPr>
            <a:endParaRPr lang="en-DK" b="1" dirty="0">
              <a:latin typeface="+mn-lt"/>
            </a:endParaRPr>
          </a:p>
          <a:p>
            <a:pPr algn="l">
              <a:spcBef>
                <a:spcPts val="432"/>
              </a:spcBef>
            </a:pPr>
            <a:endParaRPr lang="en-DK" b="1" dirty="0">
              <a:latin typeface="+mn-lt"/>
            </a:endParaRPr>
          </a:p>
          <a:p>
            <a:pPr algn="l">
              <a:spcBef>
                <a:spcPts val="432"/>
              </a:spcBef>
            </a:pPr>
            <a:endParaRPr lang="en-DK" b="1" dirty="0">
              <a:latin typeface="+mn-lt"/>
            </a:endParaRPr>
          </a:p>
          <a:p>
            <a:pPr algn="l">
              <a:spcBef>
                <a:spcPts val="432"/>
              </a:spcBef>
            </a:pPr>
            <a:endParaRPr lang="en-DK" b="1" dirty="0">
              <a:latin typeface="+mn-lt"/>
            </a:endParaRPr>
          </a:p>
          <a:p>
            <a:pPr algn="l">
              <a:spcBef>
                <a:spcPts val="432"/>
              </a:spcBef>
            </a:pPr>
            <a:endParaRPr lang="en-DK" b="1" dirty="0">
              <a:latin typeface="+mn-lt"/>
            </a:endParaRPr>
          </a:p>
          <a:p>
            <a:pPr algn="l">
              <a:spcBef>
                <a:spcPts val="432"/>
              </a:spcBef>
            </a:pPr>
            <a:endParaRPr lang="en-DK" b="1" dirty="0">
              <a:latin typeface="+mn-lt"/>
            </a:endParaRPr>
          </a:p>
          <a:p>
            <a:pPr algn="l">
              <a:spcBef>
                <a:spcPts val="432"/>
              </a:spcBef>
            </a:pPr>
            <a:endParaRPr lang="en-DK" b="1" dirty="0">
              <a:latin typeface="+mn-lt"/>
            </a:endParaRPr>
          </a:p>
          <a:p>
            <a:pPr algn="l">
              <a:spcBef>
                <a:spcPts val="432"/>
              </a:spcBef>
            </a:pPr>
            <a:endParaRPr lang="en-DK" b="1" dirty="0">
              <a:latin typeface="+mn-lt"/>
            </a:endParaRPr>
          </a:p>
          <a:p>
            <a:pPr algn="l">
              <a:spcBef>
                <a:spcPts val="432"/>
              </a:spcBef>
            </a:pPr>
            <a:r>
              <a:rPr lang="en-DK" sz="1400" b="1" dirty="0">
                <a:latin typeface="+mn-lt"/>
              </a:rPr>
              <a:t>All MSS </a:t>
            </a:r>
            <a:r>
              <a:rPr lang="en-DK" sz="1400" dirty="0">
                <a:latin typeface="+mn-lt"/>
              </a:rPr>
              <a:t>(DTU/CLS)  are averaged over 20 years (1993-2012) so “center time” will be 2003.01.01</a:t>
            </a:r>
          </a:p>
          <a:p>
            <a:pPr>
              <a:spcBef>
                <a:spcPts val="432"/>
              </a:spcBef>
            </a:pPr>
            <a:r>
              <a:rPr lang="en-DK" sz="1400" dirty="0"/>
              <a:t>Due to GMSL trend ALL MSS becomes incresingly “</a:t>
            </a:r>
            <a:r>
              <a:rPr lang="en-DK" sz="1400" b="1" dirty="0"/>
              <a:t>outdated</a:t>
            </a:r>
            <a:r>
              <a:rPr lang="en-DK" sz="1400" dirty="0"/>
              <a:t>” with time.</a:t>
            </a:r>
          </a:p>
          <a:p>
            <a:pPr>
              <a:spcBef>
                <a:spcPts val="432"/>
              </a:spcBef>
            </a:pPr>
            <a:r>
              <a:rPr lang="en-DK" sz="1400" dirty="0"/>
              <a:t>S6 is biased by &gt; 6 cm globally during 2021</a:t>
            </a:r>
          </a:p>
          <a:p>
            <a:pPr>
              <a:spcBef>
                <a:spcPts val="432"/>
              </a:spcBef>
            </a:pPr>
            <a:endParaRPr lang="da-DK" dirty="0"/>
          </a:p>
          <a:p>
            <a:pPr algn="l">
              <a:spcBef>
                <a:spcPts val="432"/>
              </a:spcBef>
            </a:pPr>
            <a:endParaRPr lang="en-DK" dirty="0">
              <a:latin typeface="+mn-lt"/>
            </a:endParaRPr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5AAEC886-1920-6974-A7F0-694137F3C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25" y="4583996"/>
            <a:ext cx="4217661" cy="1957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8CAD6F-62B0-2354-2EC5-D0B284D01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1860" y="822174"/>
            <a:ext cx="4822640" cy="258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47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3D687E-E436-DF2E-C7F6-52C8D66925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569CB5-3F9D-0F41-1696-05C31261AB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06450" y="6973248"/>
            <a:ext cx="432600" cy="316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da-DK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a-DK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A75285-54AB-E973-2D24-7DFE395935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4" r="1869" b="1112"/>
          <a:stretch/>
        </p:blipFill>
        <p:spPr>
          <a:xfrm>
            <a:off x="2033687" y="476672"/>
            <a:ext cx="8382000" cy="63760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B6FA20-9280-2E7C-01A1-229D0A6E8AE6}"/>
              </a:ext>
            </a:extLst>
          </p:cNvPr>
          <p:cNvSpPr txBox="1"/>
          <p:nvPr/>
        </p:nvSpPr>
        <p:spPr>
          <a:xfrm>
            <a:off x="6172200" y="5469632"/>
            <a:ext cx="4191000" cy="707886"/>
          </a:xfrm>
          <a:prstGeom prst="rect">
            <a:avLst/>
          </a:prstGeom>
          <a:noFill/>
          <a:ln w="19050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Rate = 3.3 ± 0.4 mm/year</a:t>
            </a:r>
          </a:p>
          <a:p>
            <a:r>
              <a:rPr lang="en-US" dirty="0">
                <a:solidFill>
                  <a:srgbClr val="FFFFFF"/>
                </a:solidFill>
              </a:rPr>
              <a:t>Acceleration = 0.1 ± 0.025 mm/year</a:t>
            </a:r>
            <a:r>
              <a:rPr lang="en-US" baseline="30000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8EE009-316A-C4A5-CC5C-05001363FF7F}"/>
              </a:ext>
            </a:extLst>
          </p:cNvPr>
          <p:cNvSpPr txBox="1"/>
          <p:nvPr/>
        </p:nvSpPr>
        <p:spPr>
          <a:xfrm>
            <a:off x="2743200" y="3107432"/>
            <a:ext cx="1757212" cy="338554"/>
          </a:xfrm>
          <a:prstGeom prst="rect">
            <a:avLst/>
          </a:prstGeom>
          <a:noFill/>
          <a:ln w="19050"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Rate = 2 mm/year</a:t>
            </a:r>
            <a:endParaRPr lang="en-US" baseline="30000" dirty="0">
              <a:solidFill>
                <a:srgbClr val="FFFFFF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001BA10-3EA1-063E-5998-AA96CA67AFCB}"/>
              </a:ext>
            </a:extLst>
          </p:cNvPr>
          <p:cNvCxnSpPr>
            <a:cxnSpLocks/>
            <a:stCxn id="7" idx="2"/>
          </p:cNvCxnSpPr>
          <p:nvPr/>
        </p:nvCxnSpPr>
        <p:spPr bwMode="auto">
          <a:xfrm flipH="1">
            <a:off x="2895600" y="3445986"/>
            <a:ext cx="726206" cy="2709446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34E3A52-B366-CDF4-BF4C-F7819A3415B1}"/>
              </a:ext>
            </a:extLst>
          </p:cNvPr>
          <p:cNvSpPr txBox="1"/>
          <p:nvPr/>
        </p:nvSpPr>
        <p:spPr>
          <a:xfrm>
            <a:off x="4724400" y="2639705"/>
            <a:ext cx="1757212" cy="338554"/>
          </a:xfrm>
          <a:prstGeom prst="rect">
            <a:avLst/>
          </a:prstGeom>
          <a:noFill/>
          <a:ln w="19050"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Rate = 3 mm/year</a:t>
            </a:r>
            <a:endParaRPr lang="en-US" baseline="30000" dirty="0">
              <a:solidFill>
                <a:srgbClr val="FFFFFF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79392F0-F6EE-B2E1-C119-E06C9E49F8DE}"/>
              </a:ext>
            </a:extLst>
          </p:cNvPr>
          <p:cNvCxnSpPr>
            <a:cxnSpLocks/>
          </p:cNvCxnSpPr>
          <p:nvPr/>
        </p:nvCxnSpPr>
        <p:spPr bwMode="auto">
          <a:xfrm flipH="1">
            <a:off x="5414813" y="2978259"/>
            <a:ext cx="210703" cy="1729373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E21530-2164-2D4D-6474-5EDED207FA4C}"/>
              </a:ext>
            </a:extLst>
          </p:cNvPr>
          <p:cNvSpPr txBox="1"/>
          <p:nvPr/>
        </p:nvSpPr>
        <p:spPr>
          <a:xfrm>
            <a:off x="6629400" y="2116832"/>
            <a:ext cx="1757212" cy="338554"/>
          </a:xfrm>
          <a:prstGeom prst="rect">
            <a:avLst/>
          </a:prstGeom>
          <a:noFill/>
          <a:ln w="19050"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Rate = 4 mm/year</a:t>
            </a:r>
            <a:endParaRPr lang="en-US" baseline="30000" dirty="0">
              <a:solidFill>
                <a:srgbClr val="FFFFFF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80BD74B-F428-13C9-B5B3-BC2756EECC67}"/>
              </a:ext>
            </a:extLst>
          </p:cNvPr>
          <p:cNvCxnSpPr>
            <a:cxnSpLocks/>
          </p:cNvCxnSpPr>
          <p:nvPr/>
        </p:nvCxnSpPr>
        <p:spPr bwMode="auto">
          <a:xfrm>
            <a:off x="7751847" y="2455386"/>
            <a:ext cx="182179" cy="652046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DEE029C-6D07-F17E-191B-94C3766AEE24}"/>
              </a:ext>
            </a:extLst>
          </p:cNvPr>
          <p:cNvCxnSpPr/>
          <p:nvPr/>
        </p:nvCxnSpPr>
        <p:spPr bwMode="auto">
          <a:xfrm flipV="1">
            <a:off x="5209925" y="476672"/>
            <a:ext cx="5707261" cy="4478429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8847407-8B7E-9816-CCB5-D8806E4CCE2B}"/>
              </a:ext>
            </a:extLst>
          </p:cNvPr>
          <p:cNvSpPr txBox="1"/>
          <p:nvPr/>
        </p:nvSpPr>
        <p:spPr>
          <a:xfrm>
            <a:off x="11024650" y="6309320"/>
            <a:ext cx="9144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DK" sz="2000" b="1" dirty="0">
                <a:latin typeface="+mn-lt"/>
              </a:rPr>
              <a:t>2023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DC26005-9F52-7A79-81F7-F4ECAD9D9A61}"/>
              </a:ext>
            </a:extLst>
          </p:cNvPr>
          <p:cNvGrpSpPr/>
          <p:nvPr/>
        </p:nvGrpSpPr>
        <p:grpSpPr>
          <a:xfrm>
            <a:off x="2782838" y="3530712"/>
            <a:ext cx="5151188" cy="1424389"/>
            <a:chOff x="2782838" y="3242680"/>
            <a:chExt cx="5151188" cy="1424389"/>
          </a:xfrm>
        </p:grpSpPr>
        <p:sp>
          <p:nvSpPr>
            <p:cNvPr id="27" name="Down Arrow 26">
              <a:extLst>
                <a:ext uri="{FF2B5EF4-FFF2-40B4-BE49-F238E27FC236}">
                  <a16:creationId xmlns:a16="http://schemas.microsoft.com/office/drawing/2014/main" id="{1CF30099-C582-FC16-C0A6-49CFA04B9253}"/>
                </a:ext>
              </a:extLst>
            </p:cNvPr>
            <p:cNvSpPr/>
            <p:nvPr/>
          </p:nvSpPr>
          <p:spPr bwMode="auto">
            <a:xfrm>
              <a:off x="4943078" y="3242680"/>
              <a:ext cx="484632" cy="978408"/>
            </a:xfrm>
            <a:prstGeom prst="downArrow">
              <a:avLst/>
            </a:prstGeom>
            <a:solidFill>
              <a:srgbClr val="FC7634"/>
            </a:solidFill>
            <a:ln w="9525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432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DK" sz="16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ea typeface="ＭＳ Ｐゴシック" pitchFamily="-80" charset="-128"/>
              </a:endParaRP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BEF473B-82CC-B1F7-D93F-778A68153B8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782838" y="4581128"/>
              <a:ext cx="5151188" cy="8594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1A730CB-1931-975B-4887-32347DBE8E72}"/>
              </a:ext>
            </a:extLst>
          </p:cNvPr>
          <p:cNvGrpSpPr/>
          <p:nvPr/>
        </p:nvGrpSpPr>
        <p:grpSpPr>
          <a:xfrm>
            <a:off x="5264498" y="2450592"/>
            <a:ext cx="5151188" cy="2490576"/>
            <a:chOff x="5264498" y="2162560"/>
            <a:chExt cx="5151188" cy="2490576"/>
          </a:xfrm>
        </p:grpSpPr>
        <p:sp>
          <p:nvSpPr>
            <p:cNvPr id="28" name="Down Arrow 27">
              <a:extLst>
                <a:ext uri="{FF2B5EF4-FFF2-40B4-BE49-F238E27FC236}">
                  <a16:creationId xmlns:a16="http://schemas.microsoft.com/office/drawing/2014/main" id="{42F44B1D-94A1-7293-6B3D-BEED3DCE1D5C}"/>
                </a:ext>
              </a:extLst>
            </p:cNvPr>
            <p:cNvSpPr/>
            <p:nvPr/>
          </p:nvSpPr>
          <p:spPr bwMode="auto">
            <a:xfrm>
              <a:off x="7554790" y="2162560"/>
              <a:ext cx="484632" cy="978408"/>
            </a:xfrm>
            <a:prstGeom prst="downArrow">
              <a:avLst/>
            </a:prstGeom>
            <a:solidFill>
              <a:srgbClr val="FC7634"/>
            </a:solidFill>
            <a:ln w="9525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432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DK" sz="16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ea typeface="ＭＳ Ｐゴシック" pitchFamily="-80" charset="-128"/>
              </a:endParaRP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A96A9F9-AAA7-A85B-32E2-52907E010CF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264498" y="4567195"/>
              <a:ext cx="5151188" cy="8594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42" name="Title 1">
            <a:extLst>
              <a:ext uri="{FF2B5EF4-FFF2-40B4-BE49-F238E27FC236}">
                <a16:creationId xmlns:a16="http://schemas.microsoft.com/office/drawing/2014/main" id="{D1854BB6-8FEF-9A8A-37BA-787FD172EBB7}"/>
              </a:ext>
            </a:extLst>
          </p:cNvPr>
          <p:cNvSpPr txBox="1">
            <a:spLocks/>
          </p:cNvSpPr>
          <p:nvPr/>
        </p:nvSpPr>
        <p:spPr bwMode="auto">
          <a:xfrm>
            <a:off x="2111424" y="-459432"/>
            <a:ext cx="9312374" cy="97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r>
              <a:rPr lang="en-DK" kern="0" dirty="0"/>
              <a:t>MSS23EX(t) = MSS23E(2012)+linear SL * (t-2012)</a:t>
            </a:r>
          </a:p>
        </p:txBody>
      </p:sp>
    </p:spTree>
    <p:extLst>
      <p:ext uri="{BB962C8B-B14F-4D97-AF65-F5344CB8AC3E}">
        <p14:creationId xmlns:p14="http://schemas.microsoft.com/office/powerpoint/2010/main" val="187402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527E7-FB59-9B91-ACC9-49EAA238E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654" y="188640"/>
            <a:ext cx="10583176" cy="986649"/>
          </a:xfrm>
        </p:spPr>
        <p:txBody>
          <a:bodyPr/>
          <a:lstStyle/>
          <a:p>
            <a:r>
              <a:rPr lang="en-DK" dirty="0"/>
              <a:t>DTU23E: New MSS from 20 years of Jasons (2002-2021)</a:t>
            </a:r>
            <a:br>
              <a:rPr lang="en-DK" dirty="0"/>
            </a:br>
            <a:r>
              <a:rPr lang="en-DK" dirty="0"/>
              <a:t>center time will be 2012.01.01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4CA53D-75B1-0AEB-552A-52F0245913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CE4C1-CE7D-524E-3EEF-116B756CDF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da-DK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a-DK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1FF91E-4AA1-830F-C261-640B83207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281" y="1175289"/>
            <a:ext cx="9931549" cy="47869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6836BE-F99E-A15A-DD72-A501FF0586B6}"/>
              </a:ext>
            </a:extLst>
          </p:cNvPr>
          <p:cNvSpPr txBox="1"/>
          <p:nvPr/>
        </p:nvSpPr>
        <p:spPr>
          <a:xfrm>
            <a:off x="1702718" y="5991091"/>
            <a:ext cx="525302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DK" b="1" dirty="0">
                <a:latin typeface="+mn-lt"/>
              </a:rPr>
              <a:t>Difference etween DTU23E with DTU21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1DD1A3-37E2-2DA3-68F2-2CA2417EA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63" y="1268761"/>
            <a:ext cx="9764071" cy="466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5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EBD92-ED31-706A-81D0-18515B0A5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2718" y="-315416"/>
            <a:ext cx="9312374" cy="972716"/>
          </a:xfrm>
        </p:spPr>
        <p:txBody>
          <a:bodyPr/>
          <a:lstStyle/>
          <a:p>
            <a:r>
              <a:rPr lang="en-DK" dirty="0"/>
              <a:t>DTU23EX is now propagated to year 2023.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F4BEE8-2B4C-EECE-3F2A-A0838991C9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F7CB0-01EF-5236-CB8C-CA50E6D99C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da-DK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a-DK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8CB1A97A-B8E1-0536-6C37-22A8AC9BDD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28"/>
          <a:stretch/>
        </p:blipFill>
        <p:spPr bwMode="auto">
          <a:xfrm>
            <a:off x="1377972" y="1360958"/>
            <a:ext cx="10344778" cy="517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8548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C794B-5A41-14B8-AB1D-B0B356D6A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Sentinel-6 – First year average (2021.06-&gt;2022.05)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D443DB-8CA0-F465-2EDD-76D679C3E2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7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B06489-7157-82AE-4E4C-30F67B7914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EA872-A674-449B-A120-B97244F8E91D}" type="slidenum">
              <a:rPr kumimoji="0" lang="da-DK" sz="7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80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a-DK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-80" charset="-128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F28012-F81D-0F3F-6710-86CE63B6A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167" y="1398843"/>
            <a:ext cx="10342246" cy="49437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9270CC-C63A-BF0C-3481-74D51FF81E3C}"/>
              </a:ext>
            </a:extLst>
          </p:cNvPr>
          <p:cNvSpPr txBox="1"/>
          <p:nvPr/>
        </p:nvSpPr>
        <p:spPr>
          <a:xfrm>
            <a:off x="622598" y="1548129"/>
            <a:ext cx="1233485" cy="15901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Bef>
                <a:spcPts val="432"/>
              </a:spcBef>
            </a:pPr>
            <a:r>
              <a:rPr lang="en-DK" sz="1800" b="1" dirty="0">
                <a:latin typeface="+mn-lt"/>
              </a:rPr>
              <a:t>DTU21</a:t>
            </a:r>
          </a:p>
          <a:p>
            <a:pPr algn="l">
              <a:spcBef>
                <a:spcPts val="432"/>
              </a:spcBef>
            </a:pPr>
            <a:endParaRPr lang="en-DK" sz="1800" b="1" dirty="0">
              <a:latin typeface="+mn-lt"/>
            </a:endParaRPr>
          </a:p>
          <a:p>
            <a:pPr algn="l">
              <a:spcBef>
                <a:spcPts val="432"/>
              </a:spcBef>
            </a:pPr>
            <a:r>
              <a:rPr lang="en-DK" sz="1800" b="1" dirty="0">
                <a:latin typeface="+mn-lt"/>
              </a:rPr>
              <a:t>DTU23E</a:t>
            </a:r>
          </a:p>
          <a:p>
            <a:pPr algn="l">
              <a:spcBef>
                <a:spcPts val="432"/>
              </a:spcBef>
            </a:pPr>
            <a:endParaRPr lang="en-DK" sz="1800" b="1" dirty="0">
              <a:latin typeface="+mn-lt"/>
            </a:endParaRPr>
          </a:p>
          <a:p>
            <a:pPr algn="l">
              <a:spcBef>
                <a:spcPts val="432"/>
              </a:spcBef>
            </a:pPr>
            <a:r>
              <a:rPr lang="en-DK" sz="1800" b="1" dirty="0">
                <a:latin typeface="+mn-lt"/>
              </a:rPr>
              <a:t>DTU23EX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EBCC2E9-CBAA-94FD-1D92-AFBE7A66D40F}"/>
              </a:ext>
            </a:extLst>
          </p:cNvPr>
          <p:cNvGrpSpPr/>
          <p:nvPr/>
        </p:nvGrpSpPr>
        <p:grpSpPr>
          <a:xfrm>
            <a:off x="-1471" y="1526606"/>
            <a:ext cx="12168727" cy="4978874"/>
            <a:chOff x="-1471" y="1526606"/>
            <a:chExt cx="12168727" cy="497887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34BE06-ABDF-829E-8F2B-B04E58275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569" y="1526606"/>
              <a:ext cx="10415687" cy="4978874"/>
            </a:xfrm>
            <a:prstGeom prst="rect">
              <a:avLst/>
            </a:prstGeom>
          </p:spPr>
        </p:pic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DB997F4C-D4B7-A0EF-2A79-155F4CD6F2AA}"/>
                </a:ext>
              </a:extLst>
            </p:cNvPr>
            <p:cNvSpPr/>
            <p:nvPr/>
          </p:nvSpPr>
          <p:spPr bwMode="auto">
            <a:xfrm>
              <a:off x="-1471" y="2132856"/>
              <a:ext cx="564191" cy="432048"/>
            </a:xfrm>
            <a:prstGeom prst="rightArrow">
              <a:avLst/>
            </a:prstGeom>
            <a:solidFill>
              <a:srgbClr val="FC7634"/>
            </a:solidFill>
            <a:ln w="9525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432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DK" sz="16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ea typeface="ＭＳ Ｐゴシック" pitchFamily="-80" charset="-128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41EAC41-3BD7-8221-56F7-BA03BD14B91D}"/>
              </a:ext>
            </a:extLst>
          </p:cNvPr>
          <p:cNvGrpSpPr/>
          <p:nvPr/>
        </p:nvGrpSpPr>
        <p:grpSpPr>
          <a:xfrm>
            <a:off x="-25474" y="1474462"/>
            <a:ext cx="12252607" cy="4978874"/>
            <a:chOff x="-25474" y="1472269"/>
            <a:chExt cx="12252607" cy="497887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A041F7D-0843-2CD1-003C-EB1107BEF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1446" y="1472269"/>
              <a:ext cx="10415687" cy="4978874"/>
            </a:xfrm>
            <a:prstGeom prst="rect">
              <a:avLst/>
            </a:prstGeom>
          </p:spPr>
        </p:pic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BE6A2658-A503-D229-4EDC-E003A588F2E6}"/>
                </a:ext>
              </a:extLst>
            </p:cNvPr>
            <p:cNvSpPr/>
            <p:nvPr/>
          </p:nvSpPr>
          <p:spPr bwMode="auto">
            <a:xfrm>
              <a:off x="-25474" y="2780928"/>
              <a:ext cx="564191" cy="432048"/>
            </a:xfrm>
            <a:prstGeom prst="rightArrow">
              <a:avLst/>
            </a:prstGeom>
            <a:solidFill>
              <a:srgbClr val="FC7634"/>
            </a:solidFill>
            <a:ln w="9525" cap="flat" cmpd="sng" algn="ctr">
              <a:solidFill>
                <a:schemeClr val="accent6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432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DK" sz="16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ea typeface="ＭＳ Ｐゴシック" pitchFamily="-80" charset="-128"/>
              </a:endParaRPr>
            </a:p>
          </p:txBody>
        </p:sp>
      </p:grp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D74E2E02-9315-A47C-7C5B-2D4CEA865F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676514"/>
              </p:ext>
            </p:extLst>
          </p:nvPr>
        </p:nvGraphicFramePr>
        <p:xfrm>
          <a:off x="-1470" y="3469801"/>
          <a:ext cx="2928324" cy="3343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3841894817"/>
                    </a:ext>
                  </a:extLst>
                </a:gridCol>
                <a:gridCol w="1488164">
                  <a:extLst>
                    <a:ext uri="{9D8B030D-6E8A-4147-A177-3AD203B41FA5}">
                      <a16:colId xmlns:a16="http://schemas.microsoft.com/office/drawing/2014/main" val="4157453167"/>
                    </a:ext>
                  </a:extLst>
                </a:gridCol>
              </a:tblGrid>
              <a:tr h="668715">
                <a:tc>
                  <a:txBody>
                    <a:bodyPr/>
                    <a:lstStyle/>
                    <a:p>
                      <a:r>
                        <a:rPr lang="en-DK" dirty="0"/>
                        <a:t>Values in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K" dirty="0"/>
                        <a:t>S6A</a:t>
                      </a:r>
                    </a:p>
                    <a:p>
                      <a:r>
                        <a:rPr lang="en-DK" dirty="0"/>
                        <a:t>Mean/Std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783212"/>
                  </a:ext>
                </a:extLst>
              </a:tr>
              <a:tr h="668715">
                <a:tc>
                  <a:txBody>
                    <a:bodyPr/>
                    <a:lstStyle/>
                    <a:p>
                      <a:r>
                        <a:rPr lang="en-DK" dirty="0"/>
                        <a:t>DTU21</a:t>
                      </a:r>
                    </a:p>
                    <a:p>
                      <a:r>
                        <a:rPr lang="en-DK" dirty="0"/>
                        <a:t>CLS15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K" dirty="0"/>
                        <a:t>4.52/5.42</a:t>
                      </a:r>
                    </a:p>
                    <a:p>
                      <a:r>
                        <a:rPr lang="en-DK" dirty="0"/>
                        <a:t>4.51/5.41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405006"/>
                  </a:ext>
                </a:extLst>
              </a:tr>
              <a:tr h="668715">
                <a:tc>
                  <a:txBody>
                    <a:bodyPr/>
                    <a:lstStyle/>
                    <a:p>
                      <a:r>
                        <a:rPr lang="en-DK" dirty="0"/>
                        <a:t>DTU23E (2012)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K" dirty="0"/>
                        <a:t>2.11/4.77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4106434"/>
                  </a:ext>
                </a:extLst>
              </a:tr>
              <a:tr h="668715">
                <a:tc>
                  <a:txBody>
                    <a:bodyPr/>
                    <a:lstStyle/>
                    <a:p>
                      <a:r>
                        <a:rPr lang="en-DK" dirty="0"/>
                        <a:t>DTU23EX (2021)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K" dirty="0"/>
                        <a:t>-0.4/4.28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212368"/>
                  </a:ext>
                </a:extLst>
              </a:tr>
              <a:tr h="668715">
                <a:tc>
                  <a:txBody>
                    <a:bodyPr/>
                    <a:lstStyle/>
                    <a:p>
                      <a:r>
                        <a:rPr lang="en-DK" dirty="0"/>
                        <a:t>DTU21</a:t>
                      </a:r>
                    </a:p>
                    <a:p>
                      <a:r>
                        <a:rPr lang="en-DK" dirty="0"/>
                        <a:t>LinQuad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K" dirty="0"/>
                        <a:t>-0.3/4.76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997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654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DNEW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0"/>
</p:tagLst>
</file>

<file path=ppt/theme/theme1.xml><?xml version="1.0" encoding="utf-8"?>
<a:theme xmlns:a="http://schemas.openxmlformats.org/drawingml/2006/main" name="Blank">
  <a:themeElements>
    <a:clrScheme name="DTU">
      <a:dk1>
        <a:srgbClr val="000000"/>
      </a:dk1>
      <a:lt1>
        <a:srgbClr val="FFFFFF"/>
      </a:lt1>
      <a:dk2>
        <a:srgbClr val="990000"/>
      </a:dk2>
      <a:lt2>
        <a:srgbClr val="79238E"/>
      </a:lt2>
      <a:accent1>
        <a:srgbClr val="990000"/>
      </a:accent1>
      <a:accent2>
        <a:srgbClr val="2F3EEA"/>
      </a:accent2>
      <a:accent3>
        <a:srgbClr val="1FD082"/>
      </a:accent3>
      <a:accent4>
        <a:srgbClr val="171748"/>
      </a:accent4>
      <a:accent5>
        <a:srgbClr val="F6D04D"/>
      </a:accent5>
      <a:accent6>
        <a:srgbClr val="FC7634"/>
      </a:accent6>
      <a:hlink>
        <a:srgbClr val="2F3EEA"/>
      </a:hlink>
      <a:folHlink>
        <a:srgbClr val="990000"/>
      </a:folHlink>
    </a:clrScheme>
    <a:fontScheme name="DT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432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dirty="0" err="1" smtClean="0">
            <a:ln>
              <a:noFill/>
            </a:ln>
            <a:solidFill>
              <a:srgbClr val="FFFFFF"/>
            </a:solidFill>
            <a:effectLst/>
            <a:latin typeface="+mn-lt"/>
            <a:ea typeface="ＭＳ Ｐゴシック" pitchFamily="-80" charset="-128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432"/>
          </a:spcBef>
          <a:defRPr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3B38FA3B-2246-40E5-A61A-EA1559A3CD76}" vid="{D5F764FD-A73C-4B6C-BF48-3536DEB79AD2}"/>
    </a:ext>
  </a:extLst>
</a:theme>
</file>

<file path=ppt/theme/theme2.xml><?xml version="1.0" encoding="utf-8"?>
<a:theme xmlns:a="http://schemas.openxmlformats.org/drawingml/2006/main" name="1_Blank">
  <a:themeElements>
    <a:clrScheme name="DTU">
      <a:dk1>
        <a:srgbClr val="000000"/>
      </a:dk1>
      <a:lt1>
        <a:srgbClr val="FFFFFF"/>
      </a:lt1>
      <a:dk2>
        <a:srgbClr val="990000"/>
      </a:dk2>
      <a:lt2>
        <a:srgbClr val="79238E"/>
      </a:lt2>
      <a:accent1>
        <a:srgbClr val="990000"/>
      </a:accent1>
      <a:accent2>
        <a:srgbClr val="2F3EEA"/>
      </a:accent2>
      <a:accent3>
        <a:srgbClr val="1FD082"/>
      </a:accent3>
      <a:accent4>
        <a:srgbClr val="171748"/>
      </a:accent4>
      <a:accent5>
        <a:srgbClr val="F6D04D"/>
      </a:accent5>
      <a:accent6>
        <a:srgbClr val="FC7634"/>
      </a:accent6>
      <a:hlink>
        <a:srgbClr val="2F3EEA"/>
      </a:hlink>
      <a:folHlink>
        <a:srgbClr val="990000"/>
      </a:folHlink>
    </a:clrScheme>
    <a:fontScheme name="DT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C7634"/>
        </a:solidFill>
        <a:ln w="9525" cap="flat" cmpd="sng" algn="ctr">
          <a:solidFill>
            <a:schemeClr val="accent6"/>
          </a:solidFill>
          <a:prstDash val="solid"/>
          <a:miter lim="800000"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0000" tIns="46800" rIns="90000" bIns="4680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432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dirty="0" err="1" smtClean="0">
            <a:ln>
              <a:noFill/>
            </a:ln>
            <a:solidFill>
              <a:srgbClr val="FFFFFF"/>
            </a:solidFill>
            <a:effectLst/>
            <a:latin typeface="+mn-lt"/>
            <a:ea typeface="ＭＳ Ｐゴシック" pitchFamily="-80" charset="-128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 algn="l">
          <a:spcBef>
            <a:spcPts val="432"/>
          </a:spcBef>
          <a:defRPr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 DTU Template.potx" id="{DCBB0D47-5BC6-435C-9126-D3D343B0B928}" vid="{2DC669D5-2566-4482-AB47-A5699F5A4350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item1.xml><?xml version="1.0" encoding="utf-8"?>
<TemplafySlideFormConfiguration><![CDATA[{"formFields":[],"formDataEntries":[]}]]></TemplafySlideFormConfiguration>
</file>

<file path=customXml/item2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3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128185","version":"1.2"}]]></TemplafySlideTemplateConfiguration>
</file>

<file path=customXml/item4.xml><?xml version="1.0" encoding="utf-8"?>
<TemplafyTemplateConfiguration><![CDATA[{"elementsMetadata":[{"type":"shape","id":"2fce62a0-f28a-44e1-a519-0cbe37b25f7a","elementConfiguration":{"binding":"UserProfile.Offices.Workarea_{{DocumentLanguage}}","disableUpdates":false,"type":"text"}},{"type":"shape","id":"58465eeb-cfe0-4970-97ec-88179dc0a9c2","elementConfiguration":{"binding":"Form.Date","format":"{{DateFormats.GeneralDate}}","disableUpdates":false,"type":"date"}},{"type":"shape","id":"5020bdfb-1912-4d6d-a5c3-71b7da283692","elementConfiguration":{"binding":"Form.PresentationTitle","disableUpdates":false,"type":"text"}},{"type":"shape","id":"8d5b95d1-8a23-4044-9620-bf5e7305a170","elementConfiguration":{"binding":"UserProfile.Offices.Workarea_{{DocumentLanguage}}","disableUpdates":false,"type":"text"}},{"type":"shape","id":"79fbb3c3-dd89-47ef-91e9-e0bd2bb0942f","elementConfiguration":{"binding":"Form.Date","format":"{{DateFormats.GeneralDate}}","disableUpdates":false,"type":"date"}},{"type":"shape","id":"5e9447ba-0dff-46ec-ac33-540c046ca40a","elementConfiguration":{"binding":"Form.PresentationTitle","disableUpdates":false,"type":"text"}}],"transformationConfigurations":[{"language":"{{DocumentLanguage}}","disableUpdates":false,"type":"proofingLanguage"}],"enableDocumentContentUpdater":true,"templateName":"DTU Template 16_9 - Corporate red","templateDescription":"","version":"1.2"}]]></TemplafyTemplateConfiguration>
</file>

<file path=customXml/item5.xml><?xml version="1.0" encoding="utf-8"?>
<TemplafyFormConfiguration><![CDATA[{"formFields":[{"required":false,"type":"datePicker","name":"Date","label":"Date","helpTexts":{"prefix":"","postfix":""},"spacing":{},"fullyQualifiedName":"Date"},{"required":false,"placeholder":"","lines":0,"type":"textBox","name":"PresentationTitle","label":"Presentation title","helpTexts":{"prefix":"","postfix":""},"spacing":{},"fullyQualifiedName":"PresentationTitle"}],"formDataEntries":[{"name":"Date","value":"4Xm7d242HGo446IH5nRjQA=="},{"name":"PresentationTitle","value":"ZR/I84ubq+6CkRKNk7nn9w=="}]}]]></TemplafyFormConfiguration>
</file>

<file path=customXml/item6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6003040","version":"1.2"}]]></TemplafySlideTemplateConfiguration>
</file>

<file path=customXml/item7.xml><?xml version="1.0" encoding="utf-8"?>
<TemplafySlideFormConfiguration><![CDATA[{"formFields":[],"formDataEntries":[]}]]></TemplafySlideFormConfiguration>
</file>

<file path=customXml/item8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56C8BFB2-A911-4310-9D4A-421D773FAFA6}">
  <ds:schemaRefs/>
</ds:datastoreItem>
</file>

<file path=customXml/itemProps2.xml><?xml version="1.0" encoding="utf-8"?>
<ds:datastoreItem xmlns:ds="http://schemas.openxmlformats.org/officeDocument/2006/customXml" ds:itemID="{02E7CCCE-613B-4CED-B813-E473EA1E01B2}">
  <ds:schemaRefs/>
</ds:datastoreItem>
</file>

<file path=customXml/itemProps3.xml><?xml version="1.0" encoding="utf-8"?>
<ds:datastoreItem xmlns:ds="http://schemas.openxmlformats.org/officeDocument/2006/customXml" ds:itemID="{11FAAC39-0A3A-4CC2-A9C1-60940B78AE17}">
  <ds:schemaRefs/>
</ds:datastoreItem>
</file>

<file path=customXml/itemProps4.xml><?xml version="1.0" encoding="utf-8"?>
<ds:datastoreItem xmlns:ds="http://schemas.openxmlformats.org/officeDocument/2006/customXml" ds:itemID="{1334258C-C3E7-4029-A615-C886A240FB15}">
  <ds:schemaRefs/>
</ds:datastoreItem>
</file>

<file path=customXml/itemProps5.xml><?xml version="1.0" encoding="utf-8"?>
<ds:datastoreItem xmlns:ds="http://schemas.openxmlformats.org/officeDocument/2006/customXml" ds:itemID="{05DC2B94-7C1B-4C14-83B0-9CD2A82C27E0}">
  <ds:schemaRefs/>
</ds:datastoreItem>
</file>

<file path=customXml/itemProps6.xml><?xml version="1.0" encoding="utf-8"?>
<ds:datastoreItem xmlns:ds="http://schemas.openxmlformats.org/officeDocument/2006/customXml" ds:itemID="{E5957E33-0059-46CE-AE7B-582F67E40B53}">
  <ds:schemaRefs/>
</ds:datastoreItem>
</file>

<file path=customXml/itemProps7.xml><?xml version="1.0" encoding="utf-8"?>
<ds:datastoreItem xmlns:ds="http://schemas.openxmlformats.org/officeDocument/2006/customXml" ds:itemID="{F4C08C7F-F953-44DE-ACDE-930692BDDB0F}">
  <ds:schemaRefs/>
</ds:datastoreItem>
</file>

<file path=customXml/itemProps8.xml><?xml version="1.0" encoding="utf-8"?>
<ds:datastoreItem xmlns:ds="http://schemas.openxmlformats.org/officeDocument/2006/customXml" ds:itemID="{8660AB89-308F-4A34-B01B-CC1A9333F1B1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1877</TotalTime>
  <Words>397</Words>
  <Application>Microsoft Macintosh PowerPoint</Application>
  <PresentationFormat>Custom</PresentationFormat>
  <Paragraphs>79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Verdana</vt:lpstr>
      <vt:lpstr>Blank</vt:lpstr>
      <vt:lpstr>1_Blank</vt:lpstr>
      <vt:lpstr>MSS for SWOT DTU21MSS and Experimental MSS(t) for 2023</vt:lpstr>
      <vt:lpstr>PowerPoint Presentation</vt:lpstr>
      <vt:lpstr>Is a mean a mean?</vt:lpstr>
      <vt:lpstr>PowerPoint Presentation</vt:lpstr>
      <vt:lpstr>DTU23E: New MSS from 20 years of Jasons (2002-2021) center time will be 2012.01.01</vt:lpstr>
      <vt:lpstr>DTU23EX is now propagated to year 2023. </vt:lpstr>
      <vt:lpstr>Sentinel-6 – First year average (2021.06-&gt;2022.05)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Hydrosphere Geodesy Research</dc:title>
  <dc:creator>Michael Schultz Rasmussen</dc:creator>
  <cp:lastModifiedBy>Ole Baltazar Andersen</cp:lastModifiedBy>
  <cp:revision>17</cp:revision>
  <dcterms:created xsi:type="dcterms:W3CDTF">2022-03-07T13:32:07Z</dcterms:created>
  <dcterms:modified xsi:type="dcterms:W3CDTF">2022-06-27T14:24:02Z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dIsCodeFreeTemplate">
    <vt:lpwstr>True</vt:lpwstr>
  </property>
  <property fmtid="{D5CDD505-2E9C-101B-9397-08002B2CF9AE}" pid="3" name="TemplafyTenantId">
    <vt:lpwstr>dtu</vt:lpwstr>
  </property>
  <property fmtid="{D5CDD505-2E9C-101B-9397-08002B2CF9AE}" pid="4" name="TemplafyTemplateId">
    <vt:lpwstr>636784030496976655</vt:lpwstr>
  </property>
  <property fmtid="{D5CDD505-2E9C-101B-9397-08002B2CF9AE}" pid="5" name="TemplafyUserProfileId">
    <vt:lpwstr>636838302414865013</vt:lpwstr>
  </property>
  <property fmtid="{D5CDD505-2E9C-101B-9397-08002B2CF9AE}" pid="6" name="TemplafyLanguageCode">
    <vt:lpwstr>en-GB</vt:lpwstr>
  </property>
</Properties>
</file>