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61" r:id="rId3"/>
    <p:sldId id="259" r:id="rId4"/>
    <p:sldId id="265" r:id="rId5"/>
    <p:sldId id="260" r:id="rId6"/>
    <p:sldId id="269" r:id="rId7"/>
    <p:sldId id="257" r:id="rId8"/>
    <p:sldId id="268" r:id="rId9"/>
    <p:sldId id="270" r:id="rId10"/>
    <p:sldId id="263" r:id="rId11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55" d="100"/>
          <a:sy n="55" d="100"/>
        </p:scale>
        <p:origin x="61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B0608-521A-4259-8AEF-503737B5C7F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02571-8B47-4226-B9CC-AED3C7854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2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F5FFD-024D-DD4F-9DFB-751271B75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8FD0C-2E18-8C41-9345-D278256AC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7D577D-F908-2446-8AA2-5865C14D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E4A1BC-2C1E-6741-A608-A50042D0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192F8-3BB4-354F-9623-1916AD29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48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D9668-CF8D-AE48-9181-28F363BD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180790-7AA6-314B-92F5-B589E137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0D1D2-7CBA-1E47-AA99-59A540D5F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52C101-1C10-3B42-9885-BC4133B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E6922-D1AF-EC40-A448-B4F1201C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9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97320E-8939-F746-A652-D83E09A0D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4734AA-0F0A-A846-A4B9-FCEC44558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9504D-6B8A-584D-A850-36D26093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471083-A149-A44B-B1C3-5FF9C497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12791B-AACB-BE43-B057-5FF0A36A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47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A8297-0C82-AF40-9E34-17145BAE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24431-DB6C-E44F-9F94-CB62D237E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82911-5B72-5442-8D2C-61E1B323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2A300A-4C4A-6348-BB22-18AF8962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2FCD5-3A09-0B45-8669-DF20AD07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20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9E540-62F0-2F48-B143-BC81241B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5FA4E2-CD6D-2B42-80A0-5A389595F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ED4AE9-B3C2-5D47-87C7-A4488597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28969-4CC3-AF4E-BA3C-160353EB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DFC929-EB0A-D546-A268-A9F7DE6F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6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CACE2B-7234-CC48-893D-415AFB71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908E28-D530-5447-AB96-033F81CA2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E356C1-139D-E64B-BF8A-216D0A54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55A89A-6C1B-2141-9A20-15A6A25F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680FDA-9320-CC46-A350-71D5E169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89782E-DCA3-A248-9896-95CD4E8E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3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DF0CF-6FA2-BB4D-8721-5EC9866E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460C9C-694F-6E4A-BE8B-A1C96F859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92F827-EB1E-9A4E-9320-656C9AFD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F18E6-6854-9040-8586-4FAC0E24E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444646-3FB8-A94E-8BFC-5D1E73AA0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9C17EBF-3EDA-DE40-A04E-8E40145D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39FA475-0B6C-2D43-8FEA-37F63D09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F0BCC2-7898-474B-BF2A-E790B1C2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3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AB1EB-26F9-BE47-8D46-AAC83A4D5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2F8587-D33A-DC47-B90C-56C101B2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D9B9D9-BE81-B747-B0F1-102D1470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0648E9-7550-5E4C-9A6E-E3B7466B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18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43F348-523B-6B4F-BA84-61C4B4282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A704EE-8004-2042-9126-0CA254D6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CC3EE5-83A9-5D48-BA16-C0F5A79F2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08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F7BDC0-16BE-B249-A8DB-B835FACF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114A2F-391E-A748-9557-3CBC9F8E8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CEF445-1001-6843-9D86-7C83F4088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920341-771A-E249-85E5-FBE040D0B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8F377E-5241-F544-B414-67B0B0F2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FC3B7-1FCA-DC42-A85E-69B431D5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6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750A44-4CBE-694A-898B-BADED7EF4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C2452D-A55E-C841-90C6-A18FDA9894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9B0E38-794A-4144-94D1-0D6D46E6B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3F944B-BCDA-A246-A446-EAEEB7DC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D87E6C-F1A5-3945-9BF7-5FCFECDE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4A32D6-E869-FC46-9F1E-D2C133B8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AD2B500-778A-2243-A419-68474E7A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6504E0-2A9A-A141-911B-42F0B953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BAFE30-7D11-354A-B60E-D6256B0FC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DE9C-96BD-434D-90D4-854D480C2E54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CC7816-57AF-874F-B693-D8AF6F1A1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2F6FED-7336-A245-917C-A3F9928E7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CDDA8-1E91-DC46-A08B-BBD0FC9E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50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Nye </a:t>
            </a:r>
            <a:r>
              <a:rPr lang="en-US" dirty="0" err="1" smtClean="0"/>
              <a:t>Muligheder</a:t>
            </a:r>
            <a:r>
              <a:rPr lang="en-US" dirty="0" smtClean="0"/>
              <a:t> med satellite Altimetry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3" y="2417009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Ole </a:t>
            </a:r>
            <a:r>
              <a:rPr lang="en-US" dirty="0"/>
              <a:t>Baltazar Andersen, DTU </a:t>
            </a:r>
            <a:r>
              <a:rPr lang="en-US" dirty="0" smtClean="0"/>
              <a:t>Space + </a:t>
            </a:r>
          </a:p>
          <a:p>
            <a:pPr marL="457200" lvl="1" indent="0">
              <a:buNone/>
            </a:pPr>
            <a:r>
              <a:rPr lang="en-US" dirty="0" smtClean="0"/>
              <a:t>Carsten, Mai, Henriette, Louise, </a:t>
            </a:r>
            <a:r>
              <a:rPr lang="en-US" dirty="0" err="1" smtClean="0"/>
              <a:t>Adil</a:t>
            </a:r>
            <a:r>
              <a:rPr lang="en-US" dirty="0" smtClean="0"/>
              <a:t>, Stine, </a:t>
            </a:r>
            <a:r>
              <a:rPr lang="en-US" dirty="0" smtClean="0"/>
              <a:t>Heidi,</a:t>
            </a:r>
          </a:p>
          <a:p>
            <a:pPr marL="457200" lvl="1" indent="0">
              <a:buNone/>
            </a:pPr>
            <a:r>
              <a:rPr lang="en-US" dirty="0" smtClean="0"/>
              <a:t>Rene</a:t>
            </a:r>
            <a:r>
              <a:rPr lang="en-US" dirty="0" smtClean="0"/>
              <a:t>, Abbas, </a:t>
            </a:r>
            <a:r>
              <a:rPr lang="en-US" dirty="0" err="1" smtClean="0"/>
              <a:t>PerK</a:t>
            </a:r>
            <a:r>
              <a:rPr lang="en-US" dirty="0" smtClean="0"/>
              <a:t>, Trine, Tim, </a:t>
            </a:r>
            <a:r>
              <a:rPr lang="en-US" dirty="0" smtClean="0"/>
              <a:t>m</a:t>
            </a:r>
            <a:r>
              <a:rPr lang="en-US" dirty="0" smtClean="0"/>
              <a:t>. fl.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Nye </a:t>
            </a:r>
            <a:r>
              <a:rPr lang="en-US" dirty="0" err="1" smtClean="0"/>
              <a:t>muligheder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err="1" smtClean="0"/>
              <a:t>Længere</a:t>
            </a:r>
            <a:r>
              <a:rPr lang="en-US" dirty="0" smtClean="0"/>
              <a:t> </a:t>
            </a:r>
            <a:r>
              <a:rPr lang="en-US" dirty="0" err="1" smtClean="0"/>
              <a:t>tidsserier</a:t>
            </a:r>
            <a:r>
              <a:rPr lang="en-US" dirty="0" smtClean="0"/>
              <a:t>  (</a:t>
            </a:r>
            <a:r>
              <a:rPr lang="en-US" dirty="0" err="1" smtClean="0"/>
              <a:t>næsten</a:t>
            </a:r>
            <a:r>
              <a:rPr lang="en-US" dirty="0" smtClean="0"/>
              <a:t> 30 </a:t>
            </a:r>
            <a:r>
              <a:rPr lang="en-US" dirty="0" err="1" smtClean="0"/>
              <a:t>år</a:t>
            </a:r>
            <a:r>
              <a:rPr lang="en-US" dirty="0" smtClean="0"/>
              <a:t> -&gt; </a:t>
            </a:r>
            <a:r>
              <a:rPr lang="en-US" dirty="0" err="1" smtClean="0"/>
              <a:t>klima</a:t>
            </a:r>
            <a:r>
              <a:rPr lang="en-US" dirty="0" smtClean="0"/>
              <a:t>)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Øget</a:t>
            </a:r>
            <a:r>
              <a:rPr lang="en-US" dirty="0" smtClean="0"/>
              <a:t> </a:t>
            </a:r>
            <a:r>
              <a:rPr lang="en-US" dirty="0" err="1" smtClean="0"/>
              <a:t>opløsning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fra</a:t>
            </a:r>
            <a:r>
              <a:rPr lang="en-US" dirty="0" smtClean="0"/>
              <a:t> 5 </a:t>
            </a:r>
            <a:r>
              <a:rPr lang="en-US" dirty="0" smtClean="0"/>
              <a:t>km </a:t>
            </a:r>
            <a:r>
              <a:rPr lang="en-US" dirty="0" err="1" smtClean="0"/>
              <a:t>til</a:t>
            </a:r>
            <a:r>
              <a:rPr lang="en-US" dirty="0" smtClean="0"/>
              <a:t> 5? meter)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Nye </a:t>
            </a:r>
            <a:r>
              <a:rPr lang="en-US" dirty="0" err="1" smtClean="0"/>
              <a:t>sensorer</a:t>
            </a:r>
            <a:r>
              <a:rPr lang="en-US" dirty="0" smtClean="0"/>
              <a:t> (Laser)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nimated gif showing sea surface measuremen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29" y="2181726"/>
            <a:ext cx="4610271" cy="467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1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illedresultat for thank yo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268760"/>
            <a:ext cx="5877378" cy="342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ledresultat for professor balthaz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017" y="3602923"/>
            <a:ext cx="3166646" cy="316664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1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13" y="1977648"/>
            <a:ext cx="8328454" cy="5069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9210"/>
            <a:ext cx="10515600" cy="1325563"/>
          </a:xfrm>
        </p:spPr>
        <p:txBody>
          <a:bodyPr/>
          <a:lstStyle/>
          <a:p>
            <a:r>
              <a:rPr lang="en-US" b="1" dirty="0" err="1" smtClean="0"/>
              <a:t>Længere</a:t>
            </a:r>
            <a:r>
              <a:rPr lang="en-US" b="1" dirty="0" smtClean="0"/>
              <a:t> </a:t>
            </a:r>
            <a:r>
              <a:rPr lang="en-US" b="1" dirty="0" err="1" smtClean="0"/>
              <a:t>tidsserier</a:t>
            </a:r>
            <a:r>
              <a:rPr lang="en-US" b="1" dirty="0" smtClean="0"/>
              <a:t>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32" y="1086857"/>
            <a:ext cx="10515600" cy="4351338"/>
          </a:xfrm>
        </p:spPr>
        <p:txBody>
          <a:bodyPr/>
          <a:lstStyle/>
          <a:p>
            <a:r>
              <a:rPr lang="en-US" dirty="0" err="1" smtClean="0"/>
              <a:t>Globalt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Centrale </a:t>
            </a:r>
            <a:r>
              <a:rPr lang="en-US" dirty="0" err="1" smtClean="0"/>
              <a:t>Arktis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Beauford</a:t>
            </a:r>
            <a:r>
              <a:rPr lang="en-US" dirty="0" smtClean="0"/>
              <a:t> Gyre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84" y="1977648"/>
            <a:ext cx="8176683" cy="5763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087" y="1530339"/>
            <a:ext cx="7928251" cy="5749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4530"/>
            <a:ext cx="4050320" cy="2694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201" y="6289490"/>
            <a:ext cx="211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Rose and Andersen, 2020</a:t>
            </a:r>
          </a:p>
          <a:p>
            <a:r>
              <a:rPr lang="en-US" sz="1400" dirty="0" smtClean="0"/>
              <a:t>Weng and Andersen,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799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Globale</a:t>
            </a:r>
            <a:r>
              <a:rPr lang="en-US" b="1" dirty="0" smtClean="0"/>
              <a:t>  relative </a:t>
            </a:r>
            <a:r>
              <a:rPr lang="en-US" b="1" dirty="0" err="1" smtClean="0"/>
              <a:t>vandsstands-ændringer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4" y="2205283"/>
            <a:ext cx="5331857" cy="402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500" y="2578659"/>
            <a:ext cx="5410200" cy="39312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Up Arrow 5"/>
          <p:cNvSpPr/>
          <p:nvPr/>
        </p:nvSpPr>
        <p:spPr>
          <a:xfrm>
            <a:off x="1466335" y="3608174"/>
            <a:ext cx="955589" cy="5519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952500" y="3888259"/>
            <a:ext cx="571500" cy="656042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231" y="1357849"/>
            <a:ext cx="9745230" cy="5432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6778487" y="6509944"/>
            <a:ext cx="191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GEUS </a:t>
            </a:r>
            <a:r>
              <a:rPr lang="en-US" dirty="0" err="1" smtClean="0"/>
              <a:t>notat</a:t>
            </a:r>
            <a:r>
              <a:rPr lang="en-US" dirty="0" smtClean="0"/>
              <a:t> (2017)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2748" y="6420697"/>
            <a:ext cx="227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Ludwigsen et al.,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85" y="20138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GPS </a:t>
            </a:r>
            <a:r>
              <a:rPr lang="en-US" sz="4000" b="1" dirty="0" smtClean="0"/>
              <a:t>+ </a:t>
            </a:r>
            <a:r>
              <a:rPr lang="en-US" sz="4000" b="1" dirty="0" err="1" smtClean="0"/>
              <a:t>Tidevandsstationer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85" y="157638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/>
              <a:t>Fundamentale</a:t>
            </a:r>
            <a:r>
              <a:rPr lang="en-US" sz="2400" dirty="0" smtClean="0"/>
              <a:t> for at </a:t>
            </a:r>
            <a:r>
              <a:rPr lang="en-US" sz="2400" dirty="0" err="1" smtClean="0"/>
              <a:t>løse</a:t>
            </a:r>
            <a:r>
              <a:rPr lang="en-US" sz="2400" dirty="0" smtClean="0"/>
              <a:t> global/relative </a:t>
            </a:r>
            <a:r>
              <a:rPr lang="en-US" sz="2400" dirty="0" err="1" smtClean="0"/>
              <a:t>problematik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 smtClean="0"/>
              <a:t>Vigtig</a:t>
            </a:r>
            <a:r>
              <a:rPr lang="en-US" sz="2400" dirty="0" smtClean="0"/>
              <a:t> at </a:t>
            </a:r>
            <a:r>
              <a:rPr lang="en-US" sz="2400" dirty="0" err="1" smtClean="0"/>
              <a:t>Tidevandsstationer</a:t>
            </a:r>
            <a:r>
              <a:rPr lang="en-US" sz="2400" dirty="0" smtClean="0"/>
              <a:t> </a:t>
            </a:r>
            <a:r>
              <a:rPr lang="en-US" sz="2400" dirty="0" err="1" smtClean="0"/>
              <a:t>udstyres</a:t>
            </a:r>
            <a:r>
              <a:rPr lang="en-US" sz="2400" dirty="0" smtClean="0"/>
              <a:t> med GPS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121" y="103076"/>
            <a:ext cx="3879148" cy="665953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10478417" y="1147428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09679" y="103076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8082024" y="1021904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974361" y="4581128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9347417" y="5301208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8462193" y="6304559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8102153" y="3501008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9070031" y="5148808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9398297" y="4978152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46254" y="5816944"/>
            <a:ext cx="103746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50" b="1" dirty="0"/>
              <a:t>13 GNSS-R</a:t>
            </a:r>
          </a:p>
          <a:p>
            <a:r>
              <a:rPr lang="da-DK" sz="1050" b="1" dirty="0"/>
              <a:t>Candidate sites</a:t>
            </a:r>
          </a:p>
          <a:p>
            <a:r>
              <a:rPr lang="da-DK" sz="1050" b="1" dirty="0"/>
              <a:t>(F-B. Madsen)</a:t>
            </a:r>
            <a:endParaRPr lang="en-US" sz="1050" b="1" dirty="0"/>
          </a:p>
        </p:txBody>
      </p:sp>
      <p:sp>
        <p:nvSpPr>
          <p:cNvPr id="28" name="Right Arrow 27"/>
          <p:cNvSpPr/>
          <p:nvPr/>
        </p:nvSpPr>
        <p:spPr bwMode="auto">
          <a:xfrm>
            <a:off x="8462193" y="585664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9038257" y="5877272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9182273" y="332656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0800000">
            <a:off x="8102153" y="1659433"/>
            <a:ext cx="288032" cy="251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24" name="palmer_base_antenna copy.jpg" descr="palmer_base_antenna cop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9674" y="3065568"/>
            <a:ext cx="4527594" cy="3384376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 bwMode="auto">
          <a:xfrm>
            <a:off x="2789206" y="3383671"/>
            <a:ext cx="581771" cy="24039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2947214" y="3383671"/>
            <a:ext cx="1803398" cy="5511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3370976" y="4127367"/>
            <a:ext cx="1473838" cy="16342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82" y="3976600"/>
            <a:ext cx="6771384" cy="242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9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27" grpId="0"/>
      <p:bldP spid="28" grpId="0" animBg="1"/>
      <p:bldP spid="25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20" y="17922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Muligheder</a:t>
            </a:r>
            <a:r>
              <a:rPr lang="en-US" sz="4000" b="1" dirty="0" smtClean="0"/>
              <a:t> for at </a:t>
            </a:r>
            <a:r>
              <a:rPr lang="en-US" sz="4000" b="1" dirty="0" err="1" smtClean="0"/>
              <a:t>øge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opløsning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  <p:pic>
        <p:nvPicPr>
          <p:cNvPr id="1026" name="Picture 2" descr="Fig.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05" y="1500614"/>
            <a:ext cx="4712535" cy="26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.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24" y="4538995"/>
            <a:ext cx="50863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g.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0" y="3117772"/>
            <a:ext cx="5041338" cy="30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299" y="6424681"/>
            <a:ext cx="277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Kleinherenbrink et al. 2020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635" y="1439429"/>
            <a:ext cx="4818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Ny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processering</a:t>
            </a:r>
            <a:r>
              <a:rPr lang="en-US" sz="2000" b="1" dirty="0" smtClean="0"/>
              <a:t> (SWATH, </a:t>
            </a:r>
            <a:r>
              <a:rPr lang="en-US" sz="2000" b="1" dirty="0" err="1" smtClean="0"/>
              <a:t>SarIN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multitarget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Fully </a:t>
            </a:r>
            <a:r>
              <a:rPr lang="en-US" sz="2000" b="1" dirty="0"/>
              <a:t>Focused C2 SAR to 5 meter.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09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75" y="4352"/>
            <a:ext cx="365402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036" y="198081"/>
            <a:ext cx="7347488" cy="789498"/>
          </a:xfrm>
        </p:spPr>
        <p:txBody>
          <a:bodyPr>
            <a:normAutofit/>
          </a:bodyPr>
          <a:lstStyle/>
          <a:p>
            <a:r>
              <a:rPr lang="da-DK" sz="3200" b="1" dirty="0" err="1"/>
              <a:t>Measuring</a:t>
            </a:r>
            <a:r>
              <a:rPr lang="da-DK" sz="3200" b="1" dirty="0"/>
              <a:t> elevation, </a:t>
            </a:r>
            <a:r>
              <a:rPr lang="da-DK" sz="3200" b="1" dirty="0" err="1"/>
              <a:t>one</a:t>
            </a:r>
            <a:r>
              <a:rPr lang="da-DK" sz="3200" b="1" dirty="0"/>
              <a:t> </a:t>
            </a:r>
            <a:r>
              <a:rPr lang="da-DK" sz="3200" b="1" dirty="0" err="1"/>
              <a:t>photon</a:t>
            </a:r>
            <a:r>
              <a:rPr lang="da-DK" sz="3200" b="1" dirty="0"/>
              <a:t> at a time</a:t>
            </a:r>
            <a:r>
              <a:rPr lang="da-DK" sz="3200" b="1" dirty="0" smtClean="0"/>
              <a:t>…</a:t>
            </a:r>
            <a:endParaRPr lang="en-US" sz="3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4"/>
          <a:stretch/>
        </p:blipFill>
        <p:spPr>
          <a:xfrm>
            <a:off x="-34006" y="4401519"/>
            <a:ext cx="3691606" cy="2456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8" y="127201"/>
            <a:ext cx="3069969" cy="1265966"/>
          </a:xfrm>
          <a:prstGeom prst="rect">
            <a:avLst/>
          </a:prstGeom>
        </p:spPr>
      </p:pic>
      <p:pic>
        <p:nvPicPr>
          <p:cNvPr id="6" name="Picture 5" descr="NASA_logo2.jpg">
            <a:extLst>
              <a:ext uri="{FF2B5EF4-FFF2-40B4-BE49-F238E27FC236}">
                <a16:creationId xmlns:a16="http://schemas.microsoft.com/office/drawing/2014/main" xmlns="" id="{2F47FA8E-24B6-0347-A095-870E26E788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5547" y="1562019"/>
            <a:ext cx="788092" cy="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989" y="2101785"/>
            <a:ext cx="3279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Photon-counting</a:t>
            </a:r>
            <a:r>
              <a:rPr lang="da-DK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da-DK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lidar</a:t>
            </a:r>
            <a:r>
              <a:rPr lang="da-DK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</a:t>
            </a:r>
          </a:p>
          <a:p>
            <a:r>
              <a:rPr lang="da-DK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launched</a:t>
            </a:r>
            <a:r>
              <a:rPr lang="da-DK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Sep</a:t>
            </a:r>
            <a:r>
              <a:rPr lang="da-DK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da-DK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2018</a:t>
            </a:r>
            <a:endParaRPr lang="da-DK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8FE848B1-C462-8F4B-9962-4A60CDBB0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69044" y="987579"/>
            <a:ext cx="7402512" cy="20262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2775" y="3194461"/>
            <a:ext cx="2367753" cy="1211497"/>
            <a:chOff x="127000" y="1995935"/>
            <a:chExt cx="4556015" cy="3268663"/>
          </a:xfrm>
        </p:grpSpPr>
        <p:pic>
          <p:nvPicPr>
            <p:cNvPr id="11" name="Picture 10" descr="MeasConcept-6-beam-multilaser-new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3989" y="1995935"/>
              <a:ext cx="4446586" cy="3268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>
              <a:cxnSpLocks noChangeShapeType="1"/>
            </p:cNvCxnSpPr>
            <p:nvPr/>
          </p:nvCxnSpPr>
          <p:spPr bwMode="auto">
            <a:xfrm>
              <a:off x="1447800" y="3419923"/>
              <a:ext cx="420688" cy="361950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>
              <a:off x="1884363" y="3812035"/>
              <a:ext cx="441325" cy="357188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1558926" y="3853310"/>
              <a:ext cx="776311" cy="563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libri"/>
                </a:rPr>
                <a:t>3 km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1104900" y="3458023"/>
              <a:ext cx="776311" cy="563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libri"/>
                </a:rPr>
                <a:t>3 km</a:t>
              </a:r>
            </a:p>
          </p:txBody>
        </p:sp>
        <p:sp>
          <p:nvSpPr>
            <p:cNvPr id="16" name="Right Brace 15"/>
            <p:cNvSpPr>
              <a:spLocks noChangeAspect="1"/>
            </p:cNvSpPr>
            <p:nvPr/>
          </p:nvSpPr>
          <p:spPr bwMode="auto">
            <a:xfrm rot="8880000">
              <a:off x="1343025" y="4016823"/>
              <a:ext cx="127000" cy="134937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844551" y="4005710"/>
              <a:ext cx="783819" cy="563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latin typeface="Calibri"/>
                </a:rPr>
                <a:t>90 m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127000" y="4566098"/>
              <a:ext cx="2279481" cy="563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Calibri"/>
                </a:rPr>
                <a:t>Footprint size: 17 m 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912317" y="2105738"/>
              <a:ext cx="1770698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Calibri"/>
                </a:rPr>
                <a:t>F</a:t>
              </a:r>
              <a:r>
                <a:rPr lang="en-US" sz="1200" dirty="0" smtClean="0">
                  <a:solidFill>
                    <a:srgbClr val="FFFF00"/>
                  </a:solidFill>
                  <a:latin typeface="Calibri"/>
                </a:rPr>
                <a:t>light </a:t>
              </a:r>
              <a:r>
                <a:rPr lang="en-US" sz="1200" dirty="0">
                  <a:solidFill>
                    <a:srgbClr val="FFFF00"/>
                  </a:solidFill>
                  <a:latin typeface="Calibri"/>
                </a:rPr>
                <a:t>direction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3119744" y="2712037"/>
              <a:ext cx="463551" cy="311150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utoShape 2" descr="data:image/png;base64,iVBORw0KGgoAAAANSUhEUgAAAawAAAD4CAYAAACwoNL5AAAAAXNSR0IArs4c6QAAAARnQU1BAACxjwv8YQUAAAAJcEhZcwAADsMAAA7DAcdvqGQAAP+lSURBVHhe7P3pmyVJlt6H6V/Qo4/6KFFf+DykKFESiYcSIBIkJQ44I0gCSEAYEiA5IAhgQAwIgOQMZgDOhkEvMz1d3dPd1VW91b7v+5qVlZWVlfu+75mxx70RN+6NLTPj6PyO+XvvCUu/kZHVlT0NVr5VJ83s2LHFPdztvcfc3Px/cR/3cR/3cR/38S8TDrrYfbkv9+W+3Jf78nMocNQQtthbHkpvaWVTemFxELK4OIp3F/ojfbKJdKNDlvqrUV8t6HOe0v3Bmi2v3LCV1ZshxNGRR31d70Nnkwys0/P+LJV+qy7KDJbXozwhOkKEelfXbg2F9Nr6xmb9yi27sW62vrYRcvOm2Y1GVj29GrZezu1WV2/YkscHrl9ZuxF5Kysbtrx6y5Zdv7SybgsDPz4PB57uu/1K0y5tUef6jSJrtNmkvSobeB1LKzdtYfmmdZZvWGdww7oeLrqu520vel092ly/FX3ccLl1q8jGRpFb25Cbbt8mN25ubCltZSS5Dxv+z1DM00iTFqS/5f+GeGK7sqn+XGfWe4duuLH/meymn9tj/YF93Fto/rY3bd088jlBi22iY9nUjyQ16vJZfl7Q1jdk+HdrpM3mPr48+CL/7nBUoaqCIAMN+HUcEupCRk4MQRCLTlYev42sIBT06JxACFUXoaQX5CLZTFgiGQZzyZC03K60sRIyJKwlb7O/ud+5LuLoSA8JqSEMkYbSENeaD/7rLjdu+KAcROCk1RAKJLXaENHAFQNnlxWPrzt5rDmpQFKQ0srqmpOZ10e9nl72MEjR6yMfgoO0NPCve1tIIcSbJXT7VScwiHABsvL6F/x4et7PJZe+t9n3OpYpt4kcighE7yQ1AUhuI6EWm3HSMh4HUJO/Fci+G9kusPXDiL8p/HRiMLCJldXQ+Z/3Pu7jPr4A5HtT8tMAjipUVbBpsEcywQRhuUcFUc0vLFkH76rRS7DDy8EmSCsIa+RpIRDUYuiKiLBEKLV3hZBGIBvyF90uE1bEvR7azP0XYeW6c71IG2lBKhAHA9oNj98kHmQCkTg5eF8ixM4J46Zn3PCR/IaH6+6S3XDdspNLf3nNvTQnMrwx6nb7NY8PvC08rSAsJ7t1ZxqRFcIgf+XqpL377gf24Ycf2zsePvPci/baW+/azk/3Wd8Jr+vHtNhf83NcwiVva8U9rVVntzX3tiTr9Mll7S5kFW/tC5LNfVlvhL+ve7l+DnIfQ24UWfPzqLjSQ/E6NovnR/lR/cgNLycZ5fnfx11YlV32fvS8H6eXloZ9WU3l7kZyf9tkaJf60iqpTC25vZ8naevrOGkr/6cpNzdu+u8W/4EYaULFP5/cR0FNVshPAziqUFXBcJDXgJ+JJgipIaZud2nTlN8mG6Vl20wbSq+6s9CmpCarWsjvOwl1e6uNd9WQF+TYkF+uM7yyJsyeW92OyEoCaTFl5OPjUNAPy+ExOdncdN3llTV7wc/Jw/MDe2lh2a65zarLsg+Ey2HbeFRMGzqx9FzCA3PiKeRYPDdNC+J5zMx27Xvfe8iefuZ5e/DBh+xffPXr9uDDP7KXX38rphPfeX+Hvf3Ou/bZ3n22Z89e++yzkezde3fyWUtade357LOSvk32VaHb7hnZDuNVfz7z+gjJ3/M5+ro92TeM79tX5yXxvD0efrZnn+3csyf6uo/0VmXGiI7rboQyWaSr7Yayb3RcWeoyub46f8v6fwZyp/a3k7/H/1ZteZK7Ocb9B/bZrnf22I6XPrR9n+2yvZ9+7LKz1XY78umnn9ru3bv9x+7nn1r+nwtqskJ+GsBRhaoKNpGIBn3CIdm4dD09szSwie6izXt6wUlD+QheVzxPcomQqUPIq8nvObkwrdd3z2ApJJNLebY0TiALSc/tmaLsLpS6kbrvWSCs7GFBXqO6N5MVz5/WnUiYDvQfvB5CVhvRrspF2tllerBiu7wP73R69s78kv2ty/P2z+YXrOu/1m84YfVDIKobtgjROrnxix6yEjFCUoSKc61Pz8zbBx/6jbP/kB09ftr2Hzxq+1xOnr4Qf/jDR47b5UuX3JZfde41eCf1C11x6Uuo+HZla/u1tbVoY3V1ddimRG0Trq8Xu5yfbWpd6P0kKK12st0m26GuxEf2av/2sojybpLGJtnlNuvySmMjGWcrQZ/tsj6n2wQbSU7XdpKt8hDy2/rSJrWNymXJ+Yh0W+VtN/1FS2ufbq3b0Zev2syuU55ethurS7a+1m/tmySns41kn/+wGAwGZZS9jy8McFShqoIh6dSDPnEGe8IFJ5zZ/opN9fo2lzwoeVGQ1LyEqcEmT4RVyEriROKh2usPiocVz4h8MB8RyigtLwnvhTLqc1u/a5GXVeqAePCW1N5mLwvyUIiHRJu0v0wZbFc3bHHllpO3k9AC03IDv9hX7CsTS/Zr13s2s74SXhZtLTkR9xpZpN94WE19aq+O0y7ExDMj57YQ509zdehPnjxr169fjz/kVmh7qN+G2u5O5ci/detWyOfB5+1XG7AZZ3c37ci2rcx267kb3Is6t4N8rBnj9MJ28gi3613cqb0vEuPauXqhY8/8+h4bdCc95b9Ob64On63m/tVhRq07ePCgLS8vN6n7+KIARxWqKvBBf/M0Xx78RQZM9fGMioUOeE+ZsBAIayjxXGk0VRj1ufT7y5tkyQlwiXgQVvGCNHgvrxAv3of0hbBGK/9yf3OfEUhKYZZB88yHZym0WQirtEFbWdAhTO8xDbjizDHwfg0GN63jfV7w8zDo3bR3F9fs717v2Lt+3Gus7HOvKp5VEfJMy/vMdB7PsPIxIrSjUPGhNFOHZQFGuTlOnrqdsPINBhg4+BWY9YToIZpsK5tsN85mHGTfVqatXK3LdnXbNchHOJZxdm31C8QlQu5/bj/bqd0ayr8TtmsHxtluV3+nNECn4yEuEerzkJFt6zLjkMuAXH5cHiCueuv667I5XzqFQ2xgc9MOvn3ZXn/0oK1sLHpBplNWSnaq87ayCW35+/fvv09Y9wBwVKGqAh/0i8cyJKeGCKSLeEwBMuW37F5UISxJJiyeKeFl8VyJckPS8jaKZ+XSxJf6mUggkdFgTdzH3AhFHtjI44G0cl8zYVEfITrVX9qQlzXy2Epbm4mElXuxfN3jalvhintXPS83530/s7Rmz80v2u/OzNnrPe/PupOSk5k8qj7tpHpjyXt4diVNnUFIKb5VGmTC0g3KjUO8voGkF5Rf24Gct5VdG1Qm9+FOZbHN/Ze99HcqrzKqQ1BZiaB4W35tl9NCm67GVjbbKS9kMh7Xl6yv0zXG5dV6pfMPG8k4bJWXMc4Off5753QWdG2oywo5js2wvJPTys2efbrvrE1c5j5yu5v+4+7mjWFbGeN0uT/KP3DgwH3CugeAowpVFQSpZBEJiQxGK/7wropkWwTPi6lASGtucSm8ML27FYTisuQkxlTgMAwPC88LYlltBnMG+CIsLy8hZHHDB20G7tEUoUiKsNcQoEgri8hKRKZQxDGc9vOwkERpQ6v40PGMiTj25X2qmzbh9gcHK3bdvbVVlp0PbjhZrQVZ4WFBjKpXBEm6JqRS9+h5Fu9jST/SlZvi1KlzQ8LSjVPfUAJ65Sk+zhbUN3+2z+msFxjkgAaHOn+7GFe/kPNpR+0KysuDrjAuLV3OA3X6TriTPe1J2jCuPPpcRum2esir68npOg/kMoTUq3SOC3UatNnVIB+pbRVXfpZ8jKRr1LpM9sKwjptrERxbvGbvfvKSmYee604X18qoTYG4+tqWl0Nwn7DuDeCoQlUFm4hHRJRFxIVgA/lAEjlPhCXSYvEFetlEGffMlpYGIXlqcOCDPrKywsNsJ61Yos2DfR5wQliNOIGsMTXH9JoIKMiI52yFuDJJjQhqc1qeV5CP14No+pEVe2W5NO9D4W0hZSXfUPz69+yYsotVge75LXp9eFZMAfLCL8QUZNXUn8lKBFWL6uf5FSG62wjr9IiwhPpmAtJlfZtdja0Gkzovp+syw0HCQTrbZcm4UzqjzhNBZdQ2ypc+h9lWaekoN+5Ya+RytZ3ykJpoBeXnuNoHdT8kSo9D20C+FbBVW7n+LDlfaSG3p3yhts3ItnW5ukybXZtuiJgONNsxdcIOXd1l1p/wG2wJ49ADlUPyNZX1SBsgrJWVMrV4H18c4KhCVQWbyEkislG8LZ2FxRVBemGDDjv3skJ4T6oQFaQl4spkJcKCpJCIu4isboS3MyKskWdU4pCWCGkzaRFCUCPRc7PBcsnjeRb1Fo+qkA3peIm40ZUXfD0OgUEwTnADJ1e8qa63jUdVnlMVYgqBzFwgrDuSld8X3BuSWHQR3h1laLvcJKfPtBOWbizCfGPngXHcjQbudDO25ZFWe2qztkOf08TrgUChJKczSOfjEWo7oa5Lfclh7geieI1sK7TZZaidNtR1jcNWbSgv9y3rctm6HtLj8lW2LpP1mZBy29IpBLU+p+8GdZk71THMdw8qxLG8PrDvnHjdrkwdNVuasA33utgFJaOtXnTSE7bdV/cXXdwbwFGFqgqGRITI00KCiMYQFF6K4lGWZeZNHXrelW15UXhpqRDV4uJShEhNWMiyEwkCcQVR+YheXu70QR9icfIoBNCQDHq3hbRqwhogDZmVMOez2APvSs+USqjnV3qmhl5ejqYI2e0CguqtlJBpQnQiq1K+TAcipd4RYY3qG3lV3DeSm67g2Iqn5zdIs4SpJqz6xtHNI+SbrA05XyLUZXI+oQaweoAbF78TsNPgl6Hy5NX5dZlxdQjj+jJOD8hTfg7rMrXNVqhttupzhtq9Uxtt5yqDvFxXro94zhfG1Se7LONwpzzlj7PLfcCG9Lh+BaiHRRW3/EZzTHYu2MvnPrTV5Y7fPKvD41TYhpxHKAEsblL7n4ewqKWW+9gMOKpQVcGQaERUQToiokZEPgiDfSYspNe8l0VYpv8kTlZIEFbxtPC65HFl4hJZicDWnAAQyKgQFt5NGcghg/LOVNEhlI3pPhEUU3R4WJ4eEpfLCkTleeGBeZopvdg3kGdHzdRgJhVW6LHtEsvcia+44F0FUfGcCnJCL7JyiXINSeX6arJacwIUYXETMJcOWZWpSPLQcdOUP96p02ft6tWrEce+zePIv35BvsFqjNNvdQOj101axzOUrsNxIH9cHTXQq93tQPWoja2OD8hOcSHrQbbZ6jzUugzK5WPJtuP6me0z2vpAvK4/p4mPqw9gX5cRcjvjsFXdGWqnxp3Kk1/3T3VFfawA5PnVxk3bc+YtO311j9lqN9K3PF/3i+qIMmMwrLNBvv/uE9a9ARxVqKqglazaRCRVk1UtxaNasaVFF1YEirT61aq+irAyWQVhOUHh5ZSpPzwpv7ggLLwsl9hCKRHWKtNybguRMB0HSQUpQbBOTJDXAA9rxetfHfivrFVb4fmVExaLJthOiWXpIhmJVxfbMYU4wcQy88Z7ClsIqyEr4io/rKfRSVRvIa+yXyH32hb3yTAPwrp2jYfF6EY3Tw4l3Hz5BpQux+sbNNvW+mwvUX1tyDaKC4pnG9llvZDjQptuHFSf2lB7NZSP8DJotpH+br1aQtXbhqwnnsvVZcalc78lGbn9tnxhqzyg85Ht7mQ/rs6t9BnZru04pFPfgPLCEg/LY4srC/bk8ZdsZf6M33g9Vy8HYeVjqutQmGUc7tWUIC1m+bIBjipUVeAkdTtZkSbMHlYbUdUEJ7IqewWKkFhcAWHld6eKx4XUz7JIx7SgExBekVYPxhSZezaQU01WIjH/v3hCLhAIL/zyrGrZ613x9lf7bEy7arfw5pwxYiWfEw+LI/C0Qjw9IhQnlyaMqUIPqT/0Tai2MhmFnilGSJf8yqY8l2JKgZuEG5Ebw5zY+3H8TJsic3Md63YX47jBufMXbWJiIuKg7SZSuk2f8/LNCdp0Gbk8dm22qkN5hLmMQsXb6lRaISCey+dyGW06UNtDOhBSjVw3UvenFqEtnkNJ9n4VAh1bjdpG6bZzoHSt3w62Uzbrs536TjqTeca449su1JbabZPbwOcLmpWB4O1rn9lTZ97zAaITeTy7Utl8bkHWZX1tB3Rs92qVIK1l+bIBjipUVeADYyGnLCKqTFjj0iozIqtCWEuug6xKCNltXlnYRlhDL8t1LI4ohNUsgHDJJHWbBIkVcgmvDGJwBuuvr7lHhYe1btcHy3ZqYc0+W3BSdsa46QSlqcG8mq+QSnneRLtMTRJqAQTTeEFKTkCSnF52W7yxASHSQmjUXaYDuTnKH+fYsRP2wgsv2iuvvGYfffSxPfvsc/bII4/Z1NRM5O/YsXM4JZhR32x3wrgB5E5llZ9v3FwC/aa8bdZHWJcVSEtkI+Q4GFc215vrqPPqMOcJ2Ub1jENdFqjOnFenBemRcf1UHOR4BmVzu3U5IesV1zEqXeuFNlshx9vQVt845Loog7S2RbjS9RtsYCt+37+0f4+d703YxspcEBmPhbFta1t6SdaNa++LenGY2raSLxvgqEJVBU4eIwKSp9UWl4RuoehEPovhUY0IK/YKdIKKfQObKUHZjrZrKt7EbWQVhMWKPhZfsCgC74pB/nbPKgs7q99w7z8Iw4mHqUEWQmz0N+y8k9KuhZ4d8nb3dZbsu+e79j+emLWD7nWthxeWl56PCCvCaNdvjLhYIZjShkS2SuNN0S6fFRmE8JyrEFbZvWJUBsJiAZOu/+PHT9r3vvc9e/HFl+zjj3dF+p133rN9+w5E/u5PPx1OCQLdLONudt1k24XsVSaX1eAgkMc52bh1wzZurHq6ydgCud4s4zwP5QvZZtwx536OswG5LoW1vfJqyHZc/cofVx6Qt1X+VlDZXF7xNn2tu1PfMrZrl7HVeRHqeimj66DOy2n1vbYBtx1XrA68ZacOTNueFz/xeM9JbD6uV34oYpv7WterdJuecrkshPVFLGunFcSPJERpyZcNcFShqgInm0JKtWSSykIe71rpnSskvknVkFaswosXeYtkIqMsZMWCDLwryAnSksRUYJJYcOEjextBSSAxiaYNy7eoCkFMLa3ZMe/jdfei1t3TWl9hdcUte/161377/LTNOmvcDHKDcMpUHoSiF3ipl1c4WBDBYohYCOK2Ip2asAoxjbwtSDDqjjpLH6OvQYRc+E6CEW7Y9PSsXbhwySYnp/3cLPsNsGoTE1NxnsCFCxdbPawa+ebKqPVtduik1w0p3W0DAvEbAz/4xfjVGtMwoS8sLFuVzahveEFtZYzTKcx56iMyrg0wbvpqK6huULeb40Dt13qgsrlvbf1sKzsOqrMG9db9GGfbBtmNs8/59TFstw2hra+AtOROqG1u+rC/+yeXbfKdQ96AX6cN8o+kOwG7fGzqY67jp3mGRQ3blS8b4KhCVQXW5VmJE9GcXvxtSAly6nSXbiMsdNjNLRC6nROPPvNRyKrxsBJZDb0rEZbbiqREWoRthMW0XhtRSRjsJZFG78QAYV12L+3Y0lJMy93Ag+KrvU5aq1xYTj6vz87ZBScFdpdlUUUhGJ5hlem/mLJzialA1+F9yQPLhCXZRFheJj7a6O3iaZEuU4DUWfpaVgU2/fbwTjiTlrXXN1u+0es8gK5Nn1HbKK26CfONG4DNkRt+Ttf6ZRqGeIVczzhslZfL1n0YN/igy/px8QzpbztOR1t9dT1tuhpt+blcW9sZdflcri1PMg7j8qlPfSG/rX6hruNO6QzpCe/UhpDLjLP3C9FW5pbtjW8es8mpC55mAcbtx5UhfQ3s6h85uex9wro3gKMKVRXY/MJyfJwRAprt9mzOBWLKpCXZlG4ITB4X+wyKoCCsTFS1FBtISjKaEszL24mLsMYRl8hKcsuFqUG+Q3WW53MreDhrThze5jIb0w5sbbBm856/u9ezNbcf+IDLTuzrTAl6O0wXlJeFR2SUCSmn6zw8KogqxPtHiIdFmAkrSz4O7oE2AWfPjicspQkV182P6GZTXoZs2m5W5d0R2Nxw8r/pJ59487KmoHo2yyivLRTycWSMKydbSV0+50knjNMp3MqeUOewzVZQf4Tablwe8Sw12vRtdoL6utX5lQ3I+bKvy9TI5WuoPDY1GbQht6V4my7j8luTtv/t89Zfu1hmAljO7u2pX5Rpq2scahul7xPWvQEcVaiqwBa6hZiCjJpQArkM8xrCUhyiEqlpepD09ghraw8Lzwqy0qpAeVptpLVp4G9CVt/FLuvuDfW8DN+n4nlYv6n/1prZPu/zeY/zufRlvkbruluNFwQBledZhYSCmJrpwhJv9G6Tl7Jn4kJPP4izES6EFWSFpD5z3yBc90iOZwFnz47ew6qhG083EGG+KTOUJ/s6nbE5lcDLmLFk2KEymhKkVOyA3VK6IbRYpdW80BntR9uRvK0PGW150kU9zTHXqMuRZpDUcWfkNPEs0gnEc5uqM9eb7UHdxzo/D951niC92mmzy7o2G9Lq6zioXBZAGfqp9OdBW71b4U42df6G9+/cy1esd2ifO1dz3unRMzIdt+Iqq/xxGJd3n7DuDeCoQlUF8SXh7C0prCX0jd28y9DjaqYH5WURkq/P5Yc+1VMIqyG1PossyrtShbDKoguISiQFcRHPpJXJKw/+SCEyD50g+l7PopfTkvV1bwsCObw0sP2LC7bunhTPlG5Ql48RCPna5QIZLN+0RVYTOums8l4YfVkpdfPu17J7ZvG8LEnZ+aJ4VsWr8/563YWskM19ZrzYSnSPnHHCyosuxqG+6eqbTPltdkgewMhOJglkNHY3nfgxgsCka95/KSBs4ut+U4f35WnIK8N/SeT+tCH3OYdtcaFtYM3pXKa208AmkC9CIV7nSQQNhlnfpgN1W1tBdSiucrl8rhsoT+2qDoU1sr1ssp30Qp0PanuF2ZZwXB9q5HJAaaSuY+Hiup1746jZ5Idu6P10kS3ItuBOaZDL5nPyRb2HRe1byZcNcFShqoLhFF/XSSeTFXGlFVc6f2Jk+DzLiQlyimlF0q6Xjs1xRVYiLLwsFmpAVuzezspAyApZcSJgZR5kRRoPDM8IkoLMRFgiqDz4y/MiP96xGqx7HTes58RzeWnVPlro2e7eUuwyceuG14W9X8taOCHPqjzDcg/JCanj/Zmnb14fLxff8pAFHHxhcdVDLVuP6UCXvhNW7IThcchqiXLhYVGnEyNte5vbISsJOJOmBPNA0YZ88yoUdJOpDqU3gRt8ve+dDNezUVZI77lsCYhJdUQ7VVvk4ZF5eFs/Eup+Er+b85BR61R3rae86lCe4nXdOV/I8Rq1nUTpGuPys34rjLNBP+48taG2U7pNj1B3To+D+pDtayg/52XdSL9hh16Ysh3v7vcb+4pfyyv+w7Rcr5vtRumsoz71QxhXBrsvavNbWthKvmyAowpVFTRk1fOw56TCVN9mchJhKY4EGUFWLjNOTizYwNMKfSPyugphMb1Yk1bZqmn4grHn116UyIp88sozrUJYmahEUrWsOjv0nODmnHCuO7Gc8jYuenjDvKzne1aQEmQiotJGuGVq0L0lJ6jF5TVb9L50nISOO3G+trBsj86t2F5IdK28K5YFslry/kJYfS8PaaGP52tOVpAh94L6n+NKb5LmSq0Jq76hgG4q3UxtoFydf5s9JLLWK6S03vLpb/LlTQEWWrQstvBKm0gbPA8yCw+teC1hj8TUodePaOqxQu5zDtvOyzjIXuVr5LoUr21Jt5Wv9XW/cl5b+XHI/VVccrfIdeXy4+KgzlO6zS7n16BtnZNsl8tlncL6mCV5SvrG3Ly9/c2TduL6ebPepbjGblbHqvalA8O6mnhGbau+gwPuYQ0aDwuLzSW3D5UdJ182wFGFqgqG5DQipRLXlF+bzC8w7TdwUhrYhBPddHdxE1mJpERY+gIx72+JsJD41hb7D7rgYUFEeFAQkxZe6FkXafQiozzASzJZhY3LrXXPwxMizVSUMxGkwXtbt7DDk3OCgVC06q94Qea6W7bgbfJy8aLn71xaskf8RvhkvmdPzfbtr1+as3eW1mzDCUnvcSHxzSw/DqYR+/HRR8jQPUJvj/rraUG6tSnt90EW3SP5e1gg3zA16pttW4iOJK+JOiCmTVN3za2DbSaseEmz8rggmtUlj4zpC/WLDCE72pKEZ9e0QdoRx0S6aYe0jjMfr/RZ2qC8PBDV4Z2Q61BaUF6eQmzLz/Gcn4FeU5vZTnEdQ61XOqNNB7K+7Zy0QccmZFvikjagr/sNpM9oO4eyG5bluohrcsMOPHjBXvnhMZtcv2wb3Uv+o29Un+w3lR0DtZH72VaGKcH7hPXFA44qVFUQBCPPqY2cspTpQ/eeEE/POgFNxRTgiMSY/lOasOMhLwvzPAthOpC2NBW54J5YWTE4WnyhLYqI590wILQ8sI+TmrhYTHETomJajriTFM+viMcnS1h0gWfVlIe4eNmXZ1O8VNxxb+lqf90udFas6+G69/em679zddb+0ZX58o6V18FUIF8lLmUhMScvJzI2yS3eW5lqrO7xwLD/fl9xr8aLykkAewlmwgL1DVSn225K2Ug9yveQG5tfqng9gJDvBkE+8fzJQ1atuJ8a9tsC5FNIJ8I0eAyBTjYgBp+mH7zrJWDX5slVGB3j+D7W54Y4uow6LXvVrTK1XnGF2NR20iktaYPsQV2O+FblFEra7LNedbeBvDbiHEfKW6HNVrrcB+nU7p2w2lm1l//BKdtz4qT1Vme9c+tervQ977Be16V2BKWxR2r7jPse1r0BHFWoqiBIhcUUIhGRkwhsvsN04UjPAo05z5tx3WwTD7LqNoS1sOx1lnh3kZWCTlAuHSedBScrPKtcn76bFdODHsb0oAsEJRLTysFMQsMBfjvi1yf3Ex6O0iy04KXk8OogKyeTMl1XvKHYN9CFDzN2lm/YrMuCS29l3RbYhWNp3Y4urtk/m+jatNvz8nEQ1jKkVbyt8ln8pr4grOK9cb/s3PmxvfbaG/bmm2/bhx/uCE/vTjhx8vQmwqpvMEG6fKNtsiNNJ8KTcQKqPaOA299W9yjNCqzlmTU7e3LKLp+bswtvd+zy3o7NT/sPmeP+Q+bkkl270rHuNf+xMc3cfvbSHCLCcbdh9Ik+cF7qc1OOp+3Yhe3k5fOjsB4Ulad4Rq0nZI9CpTWIZ2Rbla8hmwx0uWybzVaoy2ahH1nQ1ZBO9orXUpfPcXCntKB6suS6FQb0wyamBDfs+Iun7LE/2GvTS6fs1uJlv8zL9U35ug7pBHQ5X3GQ4yCnvyjCqqG6avmyAI4qVFVgC+4hyduRDMmpScfzKqb4JA0hzbunFSECwTlBdRaXbR5ScpLqxpZMHoaO6cFRndQPKcYzrP7mrxBL5F1pebsIaLuElckNgirPpsozJL0gTF7MFPp4WpalFz2LMpbci1pyjypW/DHVB4Gy63t/LRaKXPTj+sb0vF33vHW8qUHZm5Cd4fkaMtJvtn2ibjy3mG70Ng8dOmy7d++xt956xz755NMY6M6eO2979x2wPXv32eEjx2zHRzsj7+q1suHtseOnhoRV30xCfYMpfZst70xxg0MIkEP2boYY6W4sbdjixTW7+G7Xdv7uZXvt756x1//uaXvsrxy0N37rlD37nx63J//SEXvx7xy3l37lhD31nxyxp/+LQ/birxy3x3/xqL36N8/Yhy+etkPnz9ut1Z7XyCABkTHIJODBZQ8s+iey82Pgj0Ws5diyTgNT1oGsQ7CriSXbA9WlEKh8BvVgk+3uBrnOtvI5/25Rl207lpwPcjrn1+FWqG1I03aN+pzleMwyVGU25XNNhPfP9XrTdr172PYfOef324zf1H2/9/Cwbj/GWqe42lI85+drJfcJwvoiVgnWoOU2+bIAjipUVRDe1byIyb2p7FEpZFn6MJRH5RLk1IR4VkrPk26ELxBTJlYOshCjqVPPscoXgCGC0ZSgPCultchiSD4pfieRbZCepwspjbwdbEjzvGnRCUdExpRe+eT9Riy8WOqXpfhL3p/OYDm2l5pwEn7Oj6nrXtdgxQlqac0W3Y6tqvDCQijnwtSiSIvrnCXxjz/+lL380qtOfuVCP3X6jH3/oYfsmWeetXff+8Cee/5Fe/yJp2zXJ3vCK3zTyS2/h6Ubqb6pJNtH+22wPL9uRx6fsjf/u7P2xH920B755X321H990J7+W4fso69fssOvzdqZnfM2cXDJzu/p2tGXp+zAj67bhR1du7S7a7u+dck++d4VO/jItL3yX522H/+lA/Ynf2GnPf9Xdtnub1yxyUN4WBnehyCs1BeIFR2AvBR3cNzyiO4k+lwIcYF4fe4ylC/kwYq82h5bSZ0ntOlVl8pJxqG2r9GmV5m2cjlvK5Cfz7fibRjXBrjb/sXfPf+IcSi/lIlo4Fp/1j448aat9S77tTPwy2fF7/NSVvWDug2lEU0bZts25PL3CeveAI4qVFVgc71V63QWXUZklUWekCSIzEkJryk+jR/EVDysIKyIl2dckNec11Gk7KLBoo5CVOWrwBAVnwARUWWyEmHlpezElYaIFLYRVcQJ3VsKzwqycvJhMYVXEe9G8TIwqwC7eFPuKWHH9Y2HFdsrQVjLTl7uVS04IfWX1p3YvL8eP9rr2VNzPVuLaUI/F0urTlguDVEpLM/uVsNLg7C4zjvzPfvWt/7EXn319Tj/4OSp0/byy6/arl277cyZ83bt2mTs2n75cnn36uixE7c9wwLcOLfd5GNxZ5urnyzYm//ASeqXjtozf/mYvf/rF+zpt3bbDw68a69c2mPvXDtsR6bO2szsMZu98rEtX9lvExMn7EJ32j65eMouTZ+zmdV5OzJxyc7PXrTjF07ZtQN92/+D63biiVn79FsT9sQvHLef/LnD9trfPm0X3GtbWeDXMQIhpQEiPKrxfc6DSj5+DTI5PwsQAY2rI8fbUOeTVt13i1y2/haXIBu129Z+G2p7wvpYBXTj9ILi42xBW/3otiK5XB/h8BzgOVUzAKo/Xj5vprRvuSf+w1Nv28fn3zMbTLkDv+A2m89nbnuruGQr5Pz7hHVvAEcVqiqwLtN0DVnN+yCavayauCTsjsF7VBCWVgMy5adVgnhTsws9F8JCVqojXhr2Qb0QVvPlXxeeU2llYA7zUneIarS8/XbC4ppEcjymt30M5IvC7jw5Qfm13Cw1h6AWnajwkLpe56ozFWSFxxU7rjvBLXn9fS/EC854WAOXlf7A1py4dvoxveqkzEcgmf7set5CQ1ibxMmOd7H0vhbL1DnmBx74dnxCBC8XNPfUbdB9kfcSbMOdbrC41LWYooKfMbtypGtv/+Oz9sN/54C98DdO2rtfP2dTJ1btxMfzduDaOTu1dMY+mNhvV658aCvXd5qdf91s8bwfjBNq54Stzh2zT+fP+A8V1612XM8KrVNOaDvs2uKMXdr7sa2f2We2cM0O7H3F3t91yt766ml78i8ftid+8Yi9/vdO29k3p22DP9Y44HGlRRc6ZgYkST4PGqgAeonSCvOAJn1G1uVyGVv1Qbq6DKjrG2dHHRnYSDeuTIbyc18UB9IJOV3r1S6h4kIuV2OcXtiqLKjb8hKFsNwD6w1m7d0zb9vG7Em//hb9vmdV8c3hoiXq1fGqjba2lJ/tBKUJc1/uFWF92QFHFaoqiPefmLITMdWEFR5VE0rwqNjwFpKCkLSMPYjKyUkvD8+450B+7HrhZcoLw4Ww8KxG04FOUE5OEBECWRVSKkQkYlIenpeITGRVh1xLkE+ETlSQRd/r6zlxQFJD8fSCS9e9rL6TSc/rhVwWPL1AGZdY6deQHIsulp1spvo37aH5rh31i3SFhRl4m3pu1xAVXzqOrx3jvXkdIiyeoR095oTw3of28iuv257P9jkZr5dfT/5P9NmPIQs4HV8cvn3RRX1TbYlqamV9cMuOPztlL/63x+wn/++Dtuv3r9iZI7O24+ghe+/cPpu5dtTmru2x/tU9dmPygC3P+GAwsdfs2m4npEmznpPVkoeXP7T16cNO6pN2q++/bmdPFL2XuTVz1FbnT7nr9pbZ3CHXX7H9F9+w3b0zdvzmBTt89LLt+oNr9vzfOGGP/8Wj9uxfO2kff/WSzZ5uef8rpgU3e0b5PNTnok2XUZer0xltuoy2chogAWFOC0rnKUcB+6zPg2QbVL8E5Dhoi6veOi9Lxjhdbn+rvo7Lq8upDYUCNnUdhy7ttGPXD/iPKP+htNqLqUBscp3EJUorrONKC1lf598nrHsDOKpQVYHNzC/Gc5cgGwjGRYSVSQqJd6eceJCyAMNDyAryarwrERbPxeLZGGXdjrIjsuKDiT6QN3EWJSw3ZITkFYEM1oR4V/K8EOIQFtchkgf3oW6Yh1flJASRQB4QkXtFi040S/H86UaQCukez7CcUFiKPstUnodznnfZz9FZT5/1to/7sXywuGj73NNapd9+LIuQsR8PCy6GZOV5hbDYnqmsHOSzJfTr7Xfej2dUL7zwsr3x5tvex3Is+ThGx1NujNPpPaz6hrkNDOzZm9KUygbey5rd8nN3+pU5e/6XT9rL/80Z+/B/umTnXuvY7PTAppevW2/6E7vZv2Q278TjnpN1zvlJnPH0aU87+Sxe9V8BcyXd9bzehHs+K8b3hoLEeL+KzUZ98IgQufRBqcPLrU3ut+sTB/w8z9vaat/W5uftxmXX7TxvH/72GXvmr52x7/2f99suJ66Fi8UDraHBqO1ckJen/GSboXSup81OGFc+Q/UIxKkTuRPaCAvkOnPd1JnLyE7HkNvM8VxXLiNdjZy/FVSX0FYXoK5x7dXl2+pAR/mc11tfsQePvGCzV/khNVWmCh16HjXu3GbU7Smt/lJHna96v6itme5jM+CoQlUFNrXgBOSDLR5TkA2ENX87YYmogngWWXRQlqjHcywXyCqe2/DMhoUWqSyy2btikB+9aAthyXMSUUFGel4FgUFQCF4Wus0DOjdBGewVj3TomMPeiCk+vKuekw9kxYo+Fljc8F/rt9yQsryHFe9JrRdh5/aVdZarQ2Rejr66LNwoS90Hq06crAykTj8mjo1nVT0nrKXGsxJh9RvCwsPSi8ocN2mg/tei44Czjp8YLWsf3jjhMTVx5j7zXD95eiGXXSsanHntuj3+Fw7aU3/1qO3+yVnno0lbvXzWbsxO2Uxv2hYm97HiwqVTCKc/XeILF52cXHxAsK6TGcTV8/5MudcUROQ2a05M2DNNw7J1ZDDrhOXtn3vDPa79pQ7K4KGRB8kN2D6HNq/Z+vXj1j182o4+dsVe/Bun7cf/7l4nsfNe7PatbzRo5IFEyAMV+bVNThPPg1IW9ONAvoCdymRkfZ23HeRyufx26xtn01aedH28bboM5dd1tWG79bfVha7NFhyePmk/PvO+3eycdQ9+wu/p8npBW7/a6gaqP+cTH9c39PcJ694CjipUVWDHLvkA5QOtpgVn5xZszr2uTFhBVImwQhpSgoQYrEU+/b57Fa6TLaHIqhBVWeYdJOVxBnmWvrOEXUREmKcH5VGJsLLnpUEdGQ7wHob4OM1Ci9jTz0li0cuywIJFF2U/Pxe/9igjolTZWHxBiO6GD2IuMUXpBMN7WzFlCEnhlSH99fL8ioUZnoaQw7MKKV5cOUfrQYpvvvWu/f4//4p961vfsZOnzgTlBLk2EmTrnSMOqfkpsSNHjlfPsLwUnku8f9KkQczpN3H2A+TFXcfi5UV78x84Afz7R+z9/+mynTk/a1cHfoN3nXhm9jpxQDROChDS6kIhOUIEbwpZcALrnve4k4sPDOFVEceripd8/aZd8j7ysi8r+lhuvOykhEwdLHbUC2HJa4tdMtw22vPjuenh9C67tXjCLpzr2u4HJmLJ/DN/9Zhd+shtA36CWlAPUIoTZn2G8rJk4hLqdEbWqw/jbO+UX+NubIV6kBVyXW11tp2/Op2hNOGd2txOn4DStU4zDXUeu1i8ePotO3T1M/9t5tebX4fKpc38bty4BS1CXTfYTpq9BO8T1hcPOKpQVYGdnuy6t+ADOSTkBKTpQIUQTvGiBkXckxKRQULFS8BbgHyY9mMFYCEokRtxeVYIaeoVGZLHl3whCMgqrxCEpBRXWl6WnmFx/SGUVxhx6vP8gRNNx8miC2F66PwRG97qA4rIbYTVpOPdLWcNSIul7uEZOoEseD9ietHJiUUVC+5ZLUDWnkY3IqtCWMXDgqRX43zNznXssceftB//5FE7fcZJw6EVioW0WIJfPDIEMjue3sMKcONkjwowFQcB4F01RIa3eOH9OXviF/faM3/tlF3dfdIJYaetLU+6c+Nkdf1TJ6yjxTNad48Iglpy0iJN/YSa1iOOZ0UbPEuCrCBFiAhvDFKDMNHHXoROaNS36B5UkFohT5s97uTnXpo8QC2moI2B17F41TZ6F62/dMWWrx+2ldmuffSVy/bQv7XfPvuO15Xe34qXoBswGOlXr6ABpg5rUJY8iZD1bchtttmpvDCunjZgS/ntQu2rja3aynZ1H8F2deOQ694KdX05XRZM+DnwH0bj2p3qXrZ3T79Zfky5R7/h1yX7BgLK5Pbb6sg2istO8bZyQPr7Hta9ARxVqKrATkwvxMKDRScFCKvTWQoPC8KKz4lALC48s+KZFCv+sreE1xArBhfxyJY8vnlxBaGISxKE53WRR3mWesen5937gJTy1kwirCwQFmSFBDH5tYbkOMJDV14EZm+/rh/jQkMcLLLgK8SQkQhKAlFsFq8X0vI4qwa7kJMfe9kQtxDUkLBiOpAl7mVBx5CwvD2IEqLCw+J53dT0rL300iv2/Yd+4OfEbzK/7vG8EJFUpP0Y8AYBxJYJa9NNBBEw8AeBoUdu+v17017/O2fskT9/1PY8eN3Ozs7ZzPIFJw8XPCkIBo+I+ErHT5oTHoslwtNxEmFKjzjkxxeFIZ+Oe1h4VvGcykkp3pXy/CDJpk+QFX3Bc8KLwk7ThnhbkBt10DZ9oF5IEB3xKOPh7DG3PeN5V+zq4rwdePO6/eQ/PGKv/epZG8x73XhaN0bPuDgn47yjNmS7Npuc12ZHnEFN0oZsD7ZK13VowKz16FRONrkeoU0HZK/8bFfrct64Y9wKlFe5tjpzHNzWXlzbm3+EFG/erxXH7skjdtElriO/FvkBo3NStwvQSZQeh5xHXPXUfb5PWPcGcFShqgI7veAeEQOsk0deLSjvR96UvC1IBqJi8CUkHV5YSPGmRFKKD+sJD20QO2TwaZFCeLfK9OCgEBNklQkrh9r5AhKL7ZQaL4hrCtlMPj7oOynxzCl2Tfe22Nuvz+dC+NxIEOV2Cat4OzwDm++ve/lCSpARpMVUIO9oQViQV8ePBW+OVYW8eAxJ8gwtpvai3xt+Tvr2zLMv2IPff8hmZmZjajJ7VJB4mRYsAupP5G+6aTJZNLjyyaK9+z+et7d+/awdfPyA9S6dsKvTe/28OzFAIHhGEMf1PcX7IR0nE9JzQDqhc2Jg0IhnUq6DuELvdpBMPO/Co2q8MMiSMLwwt4HYCPtOQuHFeZrBJr8QjIRH5u1Q95qTFfUEYS7EUuVe56gN+qets2+3PfeXP7En/r/Hbfak2ybkc7JVfNO52wKyI2wb2Nrqyuk8yIFx9Qh1XQAdJNzmOY6rT3lIhuxrfUZbGYGyiH4UjMO4drZqe2x9kBPXR6Cx4QeUX1NzK/P23eOv25kp/2GzPGMb68tD7wrQnqD6x7bjUP8kGbUup+8T1r0BHFWoqsAuukeFt8AKtwUnim54SmVqUKE8LpHQwAdqEREizwmdvCrFEfYKLO9u9Wxl0LflWOjBFKEP7E5c8b0sJ8RFb1v7CWaiquN4TeFhNYSlEMLh+gzi8TQD/7ITIl4cpLji/ebTHx33cFgpyPOtTFYqt0mHlwOpejmm9lj+zhQqhMSqwiArpkAhfdfhgcX5XNEiDXbNKH1hpwt20YCc5uY69vDDP7Qf//gndvTo8fjjBDnSf5fh/enQPVITVokkwwa9a33b8XsX7bv/hwP28t8+bZ8du2QT84fMpnebXfu0DAAhTg4QDR4TU3bNL1avtJDGCl6Pe0QQDGTC4gim7ZBIex7EhMRqQLfHY4Jkgszw2NyWPgYJeRnaIF/PrkRcPOsiTp8Imd6hXggOWxBk6WJzsT/hW//defvuv3nAjjzhHluDPKBkZD2DbR7IMtr02xlkc/44W0CeJCPr6jyATn3Ldrm/dTnSEhFebVMfL/k63nzcdTnStQ5k3biyNWgntwU2lYm4C946knDs1FX75MRuu8mMgf8IoxySjyHvXCER6nS2I45k5LTskPuEdW8ARxWqKrBpyMYHXIiluwAxFXKqBfISOclj4htXEnRMDYqshuTl9mzV1Bt4udVV+2x1zSbWnKx6a9anTicods5gUUfe/FbkVAve1XoiLLySobcFwTgbaLoQcig7WxRvkI85QjwsXWeacH0tEVMjbYTFdCV1QSjsfgERMeUHacXCC8jJCZE4044s8AjCcqH9QlQjiVWLyyv28ce77Nvf/o7Nz5c38qem5216pmMTkzPWd0KH1CYnp7wOJxfH+fMXNk8JcvPEykBu4nLTTRxYsNf/m+P2xH98zE4+e9kWzx92r8QH/3Uf6CcPlGdVQVRzDWk4qVBHkErj+eBBxco+CMslSCqRVpCL94l2Y6rG24aE0AXROREB8qiPfELaow1saD+IyuPk4fFxEkSmtE2d1CVyhbwg1tWO3fL8K1fm7MRzR+zxf+8T2/utiRg42tA2WOV4G8irByeFeeAnbNPVkJ3QZiPcqZ4a6CRCTtd5NZSfbRSXnuPLyPltg7jiChUfhzp/U3rTjzLXk7fBQqZ1O/LSZVu+ftL/yH4N+XUUWf6P/uZRItWV+1pDdtjIblM/GqCrz8cX9QHH+9gMOKpQVUF4CCzDhjDmOgsutxPWcPHFUEgjhbSI8+wqtljiM/c+aCNaYNHvsZ/Xsn378IL96z+ctL/9cceurDSeF2WdsHpej8gKqacB8/SgFlxksipSPJihR+WhhHSIxyErvJ41pt68/G0klURTg2XFnofeBoTDbu68o8VqQbw2JJ5tOSny/hVpFmmsOSlCUvGcriEsPKxud8EeeeQx++EPfxSLKcDRY6fs6aefsxdffNV+8PCP7J2337VHH33MJiYmg452f7qndS9BjznvrNh7v3nBHvsPDtnb/+ysnb4y6YO6e07z+90hOVE8IFb3QRh4VRAApAAZiFDwaBgcRBrYhHie7PtTbut5kBaAzFgtKK8K8gvPqilDe0Fcbqf6tXKQtIAtoBzkSpr6IDbVE+TmZZ3ENvx4bqx5u/1P7fieD+y7/8lee/Pvn/UuepkKDC55AAPEkXoA02AlabPJ9SlEhBxX2TabWpchfQ6zCHW67ut2UNeRQX2SnwZtfa51guKx4ALRNToE8XW7emHB9j7hP8C6fn33p2I6kHsr/3j4POBY1T8dt9KK6xoQ7q8SvDeAowpVFbiH496QS4dpPx9EZ520arKK50+VyMsiLFOCjUeFOEnxTEze2Ip7VYtra/aL371m/+u/c9r+6ktX7bIP6j3e3WoWakBMen4lkuI7WZsJaxAelgiLqUFIRMSlz3gUklJYyAryDBJrpueKQCjlXS++lRWEVIlX6/oiLJOPrwbfhOjKy8UiKzws3vGCtHhJOQgRopJ4WUlM+/k/L7zwYtmayc8DgLC+//0f2AsvvmI/+NGj9uwLL9urr79le/YdiDVx73zwkXsVrJDbjOkjPXv6Lx2wl/76SXvrhyftk2OHbWp2j91gBeCM38xM+THgD9xD4QVfrfoLL8k7BIlE3IkhCMP7AzlBLCKL8OQ4ANfFcygnqIDfxJAV9kh4bg0ZxUIMz0eiXsjL60DIhzgpI114cm6HKI0d9TNoYR99cx3COzdTh627MWWfTp2z5/7uSXv+l0/Z3BlvB/Cr25EHGyEPPjmPuAYsDUh5YMr6XE6QTnXUyDriW9kQ6pd8m+1WZUFbfo22fubjzajrbitX29RoK5eR8zfZct1p4QXXhfXt2idL9tnO47axzCKg5binQF0/6fo8yqa2Bejqc6AyLIsH9bHenxK8N4CjClUVxPOjecgqnlMtDj0siCoTFmEmr5G3VbwjiAaPqdvtxQpAVhjyrhZTW6s+mE8PbtgPD7lXcXzBLgzcy3HdYpe63DaR1Yiw8LKYBoTMmkUY7s3gFeFF8U4U367StOBKTL9BQEwDOnG5yNOTtycCGxFWIa0grjGEJbLKeeFheT08t+qvuKe1zJL5dZv1/i32XedpPkky7CczX4009411/IcBz7C++53v2ltvvRse3Oxc165cnbTp2a51e6t2faZjF65P24yfx4HfP8fPXNy8rN0xeahnj/7SsXivav7Yun06fdmOT33kDZwr5MEUHlN8vOCLJxTPhpwkYirQSQBhag4vCpKAVLCHqJQHOUBq1MdgQTxIB4LyekgHcbkdU3jUwUNxbMPz8jj1US921AvxINQfhOntY0tIvejUDmQa/YU8vU5C0OStL036j4brNrh63nZ9db899GcO2eWP/Libd7UYVtoGJqCBSLiTXR6opBOUR1gPaMK4skC6rG/TCdKprWyD7k7Avs0bqdNA9ed6tyone4kw7rwItX2Bp3UdxKsa3u/eLXv9Gydssjvj1+Ckqz2/BapPddb15/5kvewkguI6b0p/MYTl59frG/iA40MMyS894KhCVQU2M+delQ+QWlgxzqsSYY2IqvGuXCCpTqfr+Quu6wWB8c2oVfdAeE4UG9a6h1XgxLDq3ph7YKO6mmdhTlR8Gyt7ViIv4hBMnlqDaFgmjqeFBBk1npW8qpiWdK+P+e52whoJU4pM+d1OWJt1iF5IXlwuy+QHTlzX+ys248e9xO4XruMdMOrkR1nxzrjgy1mAjJ944in7xje+aS+//Lr3a3TDYeKHY95lv3jNvdMNW/Zx4vCJM5sI69APJ+3R//iYnX/tnK1NX7Rbi1M2eW2fLfCsilV/eEIiHoiEBRExXec6OhIkAqF4I+qYFkbgbaGnN9hBLORFfWvxTauNxhuKwQKSgoBi9ZYL5IU9OpGcwHMx+hYLKBxBTF5/DEpeJ+k+Ly97PvVFP6mHAYt6vE9uuxGrHSFN9+j6LsuX/O9+1F54/JA98guH/Rc49XNsHMcIeQAah3pgVVq/1Gu0DcSk29qq9YpTByJIT1jr6/J1ug4Vr/tJPNcNavtxyPXU2KpcG+7O/oYdf3baHv3eJzZj/nf3azi+ieWoiUTx3Ndal/NqtOW16b6YKUG/vrzuxbV1W/axQy9Kf5kBRxWqKrDZmAosZCSyyiKyEnEVghk9wyLsLuBV6dMhkA6b15b3jYJQEE+v+eC+6t5OebeqWU0Y04nLsVowPsPh8bJow70uxOvTt7KoS1N/JSyfsNdU3yaion48ngHP6NbiuRULLiCG4lUpHBEWJLit51khftu4sGXTgte15l7jtJPVhLe3CsFAju5d8ayrlGGg4E9QbpRz587bSy+9bE88/lRshUVWeQbnIYTs/aEO3hdjRaNXaUePn7A5J6LB1A378J9dtB//+UN2+Ec+sC/uNZvd7UTgN+/M4bLxLASFdxXE4KRE4wz+EAgEEKQESbgQD1LygT28H6bumoE5CKfYbrgecooXM/14+DVIv2MQ9/I8Q9hEciAIDJLzeoOMaIP2GxLDnulF+hj29NMlCNBt1Fd00U+vJ/pZVn7FFjxxfN7OYNb/P27+F7cDr122h//9/XbmFT8nY3bFqDFucMoiHRB55bwMDZ4ZbbZKt+VlKI/jzrZ1uRxvg8gBuzsRRdunOep0xjidJKe3wm02/M2b9Ozkov3oL+6zgwcuuifi1+SN0Wfva6BXHuG4PmxqK6G2GVfm83hYlN4s5T96i4fFOFNyvryAowpVFYSHBVFlD0tbM9UENiKsxrtqnlGVZ1jlORZ76RHneRZeTRBKCKvz1mNFHcvLBwOPuw2CvTbSjZ3dqatZcahdMxCISNN7fDCRON+pIs07VtStndLZ6DY2o6UfbhdbI4UXhi1E6h5gkFYmLPf+IKxNpDWKZ2/rll9RPM9iYcUiROou0KITS8/rDMLxusquGl7OOUEelu6rDz/8yB5++Af22KNP2NTUbFyWPBtjapAfVnJU8CjZKd4DO3nujO155qQ98/86aW/+zinbefa0XexdtVuTe8pzKqbsELyr8G580Oe5VRAOHYCUvFIqx8uBMIKg/EaDmEQQkBjPrJhCFNG4nvdb6J9QD8hE+SYRkfrmjnoRiDRIqvHICGsPLPLJc+HM0B/qorymMynn4BfpLYgD0uO42ZTXCeyYXbFXXj5kT/57R+2Y/xoPbHg7HEuDTf3bAhroZF+HIOuyHmw1UN4Ncrmt6tAA3YY6r80jqaH82ibrPOX/F3LYrB+hrVyb3RDp2hNhrfjPkbdfOWY7fvuSzc8wTcxL9+3t3Qkqh9DvO/V9K5v9+/d/IYQlUP2632ttffkyAY4qVFVQPKyKsCQiqpyWp9Vd0NL2Qk6QhshBRFS8HU+7pzNovCw8LxYlhFfEgO4h35riQ5D6KCQvIPP8i7pZFMInO8L7ck8LWzaujc/RN2QF+QUBejux4tHbZkNfFn6I5EbtEYewtvCwNhFW8SZqwtLUIV5RPLNyYfFFTCsyfnpdTAvyJePVVbfzew7iQrgGDx48ZK+++pq9/vobsXwdeDN+QyB+oXod3KP0i/0LwWe7jtvX//cf2J7vzdix5Uv20fxB2zt11NZZSMFCB17MlWcVIYO7hxBCkII3HDe/d0IeFDcJjTE4kEccsgvS8jQWbhLeVHXzkOb8cBMLMiFPN3eE1A/WGYA4EU44PDeL/nkYfaDN5gTpBIDwxFwPICpNdTrUfjwMZ9rQ+77heUv9CZtambCPPzxnX/u/f2Af/x6LVUb93C6oXw/aOZb6HAiyAfQnnxORwnag8zUOuZ5xdaqOtvxaX6dzWYmQ48Kwr/yNwksu6bbyGcNyGfy949rkGmiuySAqjzeYGMzbq08csu51/1v735hp6fwjShjXfltafVG8rW/Zri3/bj0sekEthFkE4hx11n0ZAUcVqioYS05IG4kh2Q5SESkQ4gmhK95RM+3XxIM0fPAtxDF6nkQIgVBedUBcvUUnKA+Xlnpevm8Dr2PRSWtpAEk6oXk6SJL2IS+eHzVtql+IyErtZYJS+0qzSGLraUEfnCqhHHXEfoh+FfJ5EnbWYCeMfjxT4zke03x+kbo9V+Fnn+2Nrwl/+OEOO3LkWPxxuA8Q6mDq7aYP3vM+EO7ur9sD0337n17bb/sf/9RuzR62hZn9Npg4YBvuVfDtn0ICPvBDNuGB+M3DAIKeRiEG4lp1l0F5SC5IwI9zbdn7QUcLGIx1o+cbt5B5sUNHnuyAdBlMJzIIhZqBSeQIgcWGuc0JEkjjVUFUDFwcYxCcDyxeCS+FihCin9i61xnnYLVrJ9fO2kdPn7Mn/vxR2/W7V211ifr9OBvCKx0pUF9zn4lvNVApv87LdWSgz9JWNiPXozIC5WodUDrrZVfbtgEb1a10W7lsU7C5ve3UIWxAeAh1xN/Zr1/9jUD8eBnYgY8u26E3J23mBguILsQ1QyldhyC3mfU1cp9yHBAf1//bj/vuCIuSSHO0HqZ+bJKi+zIDjipUVVBN6ZUpPmTkSY0WXNSkRpx87INkUrlcZxE2y2XlH8SFl8MiiEaaqTmIhalDyG9+adUue7lziz2bdu+Kz3isuPT6K9bxvO5i2WGC6b8gJier8KwaXei9nuxdQYpqs3hXCG0X4bnYnd/L8nukEu6JIConLp458WJy7CXox8TzJ55FhZfFNCL3pV+H773/gf327/yufeUrX7OTJ0/HH4e88OB8kF5zmfTyfzK1ZP/V8Qn74eWuvbzrkE0dedcHYx+Q58+6nCnvV00fKkQkTwXwrIibHC8LgtIv1Vi8UAb8AHoIoyE8bpx4PtXclCVdvJgsQPmyISRPcYWbJEp6U5CL2yrtWaVf9ANyIiSXfjJw0Xd+cQdxoVuP8qVs08eoxNN4WUwnxjO8SVucHtiho5fte7+60177ldO2OkfdlKUer9Pro6iImWMgrKFjENpsQJue/gHyxtUP0Lfl1TrZ5b8HyLpcRvYSgI36BXI52YC6rnoxAPk1sM/6XB4oLRu84uEPKa5J4rqWuS78WljuTNvH3zltF851bPVGmhZO/duqXeI53dZvQfWoTC7Xhu0suqCGWryFIrTXpHP+lx1wVKGqgiCT7JUgxLOIxMYRWdYh2b7U6XXHMymJPC6RiZMFO0KsMY1WviHF138n3MM6NtezTxcG9uLMvH3QXbB53vfyNub63hcnLqb+2OaJZ1lLeGdeL3UTF1lJIK3Ic1KTjiX30bbnrXubhbC2Jq3bxe8vLxvbM3nf9QJx2fTW2/G6Y7qxsSfMIAXheZMufuE6sWH/HC8Xz3fs2jI3rNmpI4ft2tEP3AiPaMHtVm2Dnc3xUvqsqnMvCo9Egz2DNjc/g3KQVNNuTLW4jQ8I4ZH4gB03vWfVN7tuVELyJNJJn+0Uz7aEIrCsl32Uod+E0WcfwMLbctB3VgiGDuL1sh4G4WHvoD7VzekN8qGcH99G/7Itrk/a4eWL9sIfH7In/+JRmzzgBK8VhJwHHjI6VIf6JBFy2mNloFG6CXV8m2zHhG34IvKIS9qQ/xayqW3HlQ9y4W/QIOpo4hnj6sU+EyUIm6FdEwZheZy/uQ/lB3ZesA++fca9K36clR9hm2vejLrdtmMB6JWXQ/qpeLYBOQ7anmFhkYXaFAdUgcD/CNctZ9KDsfJlAxxVqKpgSEoQiwhJZENcepGP4sqvZZNdbLnkBAVhuU5kUdocTSVCXBAHAomweILNYtfwiHzgh5SOODG+N7Vgl53EICemDPlEP5+m5zkXz8o0BRjTgA1ZaaqSEAmydOk7sWDDAhAIi/0CRVjDl4kTaXHtjgjqduF9MIiJ51a8UBxTjNSHOAEFWfnVGc+n/Mq7dPmqffDhR/baa2/E0n10kFZMB/r92fHjPzPA0/C/mnttXtyOH/zMrh9/329WPIhBEOsGnhXg+VXzizMGEwaVvOBCz7EgKuxEWGngGXdD5ptV8fpmJi2doDzFyZeuThcb71ZlMwRk1nhDhZCLrdrElkFw5CWRbo6bZ17L8/436dje5ZP2ze++aQ/+Xw/Ykcec7EvpQu6EXv9tbbcg8ulLTLvyY6AQgEQkdrdQeSHqSseY84Rsk6FzWaOtHtIisTtC11EG5yJdS0Dt131ra78AXdLH37ukV1du2YffOG9zR49407PxA0N7BILxdY6QbRXPfavLkyddnUc669qmBMnNQkuIl4z/9GMH4f7mVvcWh1KXR75sgKMKVRXcRjy111TyRzbjPKphHoQFSUFWbHjrBMMSc3aqWHaSiCXuLmtrJczCZ0MUl0eExwXRrTjp3HJyYZ++1cHN8KpmeVHZiQ8CY59AnmWJsCAnPlfPFGE8DwtxsoLcmv7QDsS0slI+Dsn+fupDnhrkmpbURJUFe8rW73JJGEQ1nbLPf5H99//9/2C/93u/b30nLOqOvQ19jI223AZbphydu4LITh09YdcunogbZTggxnQJod8s8qjwmgg1wIOYSvMy6N1z0Q2HioGKmzPfvCDfkDWiD26vX8oqP6q3lJVOyPmUVXmQ9Yrn8nVvpJdNXRfpON2sjoTYl677tXnZrlvHzr9xwh77d9+xnV+5aitdzqGX5Vw1AzHlVb+gY9x0THiB/A2a6ayid6kG7xrUsR3kPrT1SZC+zm/T57bRZ5ucBjmuYw8kMgk0PyjC+2pB/C2asoRtbcV55DrV1OAQt+zagUk79NRFs7ljbtPz5ta8zlJf/XevkY8XqH3Q2g8H6Vyutge5nu0Q1ki87iQ5rfqHUpX9sgGOKlRVsIl4arIqUt656vBycCPoEJ5Llb0EeT5VnlPFu1ikh2F5ERhCWEnbKilsixfZ/Ixp2SVWGLqwyzvPsrpOOjy3Ci8NDwsPysmKzXxZHs8yeTywmI70MDwrvgjsZbTdU3knrHxjS23Tj0xWChUfJ5ShfFseS+AlXOOQ4/sffGgvv/yqt8e7LmaHDx+znR99bDt37rK9n+23A/sP2Tvvf2BnL1yMi3XX0ZPDrZnKoE6HfIBAICwqhqxYcMB0CoNIo99Y6/sYOrqxudm5ITSQEM/QDaO4PJdspxtaetJZJ+S4IJ3K5fQ4qH5scrlaJ3BsOk4kzkf3gt1iGtVmrXPktD3yiyftmf/0mDthjccQU4T0YfOxgjqNzXBwJU8kFX+X9aF93W+Qw7b4dtBmfzflQa5D8ZzO53NTGnJp7OL6AxyjEw5q1SGoXulH6USCAQrnNFizw4+dsXNn5/irBKnxKoOeXW0uXyA9Uu6VUbsZpQ+jfgmUy7o6DXL67ghrnIz6IvFWU/6XD3BUoaqCWDwhcoppvCRM4xUCkxSygqRYQFFsCmGhj/ezPB0LLG6TpSCG4smUrwbLwxFZbSatskgipvSYRvSyLGuHbGa8PF/3hbiY1otdLNwjg7DwpvQuF1OJeGAsb4/pSAir5wRF6PWpP+qHSIpwRFhI3IuR3kpyuSzxWKk4NiFceG+9/a79k3/ym/YvvvI1O3joaPxxTp06aw899LA98/Sz9tWvfc0efPhH9q0f/sSe/GCnveZ9/vtPv2zXrl4L25hKYMcKBl88KxEXy9u54dkyqVniHRc/ZeJYyo2XBSgEdT6im5+4oIEg2yhfRAiUPw7j8qWr21Y8l5MN00TS5bwb0VdPcK54X+tm39YXFmz+2FV789dO2aP/j8N2/l22c4LU+WO7B7EdaHCNP3JDeg3qPtbYKg9wDoWt7ITt2IwDZfM5rqH8EZJdPGtqcBvZbEauI5qiLF4V9VE2l4/zecuufLZknz5wyFaXL/gPL/eU15ejP+rr5n5R76hv2Q4oXuu3AnaZ9EBd9m6XtQNqqAWob4j/RW7L/zIBjipUVRC7XGSPKpOVnkV1Ys+/MjV4e37zvAqy8rDU03PvChl94wopG9gWooCwJBCGBOJYXWsIyL0lXkSGbPCSIKCVlVt21slv2olnnaXxy+59QVouYed90nOqICxvK6YEQwdZuUfmBLi8UogKgSRFOCLMEWExcGwmoLsR6uFDkiznZwEGz7h4pnX6zHl7yonp+w//wCan2I3B7OzZ8/buO+/bvr0H7MSJU7Zv30H7+JNP7eTV6zbpnsKnx07YtWuFsIbQFErswO6DLKR1ywdtPConNC1P56aWCPVNl2+UuFncNtvkOJCdyCmXURwQKp5R25AGCjMhqg7Fc1jb5Th5WvquOoNcOF98zbh/yi6tXrUXv3HMHvo/HbKjT82EXcDriKCJUucmMLjKu2igtgHt5/7UkF42wrg4fc/HmpHrqPO2g7ayxKkX5GPZLmpb0pJNgLSYiuX65W/DrEAi/6PPz9jxTz7xGGQFuY2uJdWnGQBB/a3Rdv5yOusB6VxG+aqfdsF9wro3gKMKVRXEJ+8zYYm0MmEpPSKk0fRhEaYKFyIsXljPFrqLibTK4g08IkglnjE5UfE5El7iHU77OXkEiUXoaZ5L4WG5Pc+p+JovS8WnlldsGuJzG3aw0OIKLR4pizpKHO9KaaYteX+LrZ5oJ3t0dRyi4XqXQD7Fhl/rfk+5MIWOsKBCos+cDJfpu8QLxDx/g1xdT33Hjp+wj3ftDk/q0qXL8cdp7oXb0eghNH1ehJtIN0sUZODUAgsvEN5Uc9ED7MdBA1EWoFAYp6+hOmSn+mug02CQbQhryaj7OzwPDuojHwHZVvpyXvjD+QDTu26Lg/M2PX3NTj19zn70f/vYPv1Ws1/jhp9Tt43zKk+1Ec9wffMDYQyKXQuaHxHjkMtFS01abevYBNL57ys7SYbSytP5F6TPonOo/FZwPuP5n+c3XlJtq3okY8EPLj/n/pe0+aMr9uK3DtmF5YvlXPN3aMyoQ+ci9zFjO+3l/GxHvK432+W8z0NYbaA2idce9W9qv5EvC+CoQlUFNtcZvSAsAqpJK0shrEJS5WOPCNs7dSPsOFF1G2FHcoR48cDc0wrScE/LySsTFiRV9gcs5MWKwRV2kGgGfZapQ1hdJzw+48F7TrxrFSsKPV/EplAyIiumBQthIXh7kJYIirAWeVklXbw/fcyxlvLicbM6sHmRmH7hXcUiDBfGKY1Vu3fvsQcf/L59+ukeO3XqTOhoi2dc4Z35GMw4HGHzY/PU6dEXh/PNTzy+1+UFiOc8QfGsy1A9dTmh1istHWVzWAM79a+tngzSbQQrW0luiziiKUHlS5Qe5rncWPfBr+sDITvZL7vcOm9Te6/YY3/xpO39RkNagIFYgzH/hmeVpgzjx4IPVl5nK9DnabNq6nAsKJPK0X9AKzqeSHscEYbH2BxvG2QzjrBy2dvqaes/5yAucL9gb1s0sRmb64LwOQ7Xcaw6r27DD8sP/uCcHTl23fo3mxfbvf5N5R2k8/WyFQnXaNMJHLfOcV0nyOflPmHdG8BRhaoKhoQlqV8IhqSyl8XAL/IZbnyLR9XEY1Ncwk2izXLLt68QLkYRFgM9ZCAvJ8QHfpayxgu/7BMI+SzzfpMTnRMBy9L1ocSBey4iKAhLJCevqwjeXUNYTpp6lqYpQchpRFKjqUEkT1eGPkiKsMQhKRGVQpEWae4lCIvPkiBcfxMTU7Gk/Uc/+rHNzvLsxMc8J6qh+JiQBZw6NSIsgRtJN9Zas8xXNxnYdLGnuJBvCMrpxpSOEH0OAfG8rFggX33KQK+yIi4gHaAcQJfLywZdtidOGfWZ/FxO/ZBk+6Irf4sbayt2a+B/g7WO3Vrp2+lXTtl3/ouP7NW/f8qWJ/DevM4gLeItYKELg3SdD7FJYmBuRz6mTeD9ulhuvxmx4a+XGVdM9eVwXBvj9FsiHScLH+LYQppztMWx3obGG4vzS3mlHXPn1u2tBz/23xNv26350/6jokydx/Pb5u8Z6ebvK+S8GrpWAOFWtmA7NuA+Yd0bwFGFqgrK96/mR9suZU8Lgag6kJdLn8UWkFfjben9KpHXUBqiYjqQd4xiwQQLJ8LL4SXlQhyQVtnXb/QsaSgM/A1hsVw99gl0byp2sYC4SLvgYUFMmagkpa0RYdFu2W3D23XRogvag6gUxnJyDyXh+bgOIitkVQiJjWkhJH0sspAkHuKIxCSQLttRLfsxcW+98cabtmvXbnv66Wdsz5698cfRVGOI37u3EZZ7WNeaKUHdpAioL+w2yKa2Uzrn6yYl1E2eb3aguGwFlSPMeoG8ugxpoS6nOOG4tgTSEtnWOnlhJd/bdrmxxoN8P/G9a3Zrbpe9v7DPHviN9+3RXzxolz7qNLUDNxYJMchSQeioiMG60SmtwZ0QAlJZQR4U+V6Gfg2hPJVRve6FlOMp2fU5uRNK2XZ76kIyZD8SZXj/OAeaiqaP2yHmmGJ1TyqfB8HL+1/GszbsyNPTduzYJduY22+xtZh7cBveTn28OT4O42zqenLdd6o3598LwgrxNnI70n9ZAEcVqiqwubmuzc85STlpdTqjKcHhc6oOhNWz6d6CzbBoYdXJipd3l5ykfPDXkvHsieXP3WuRBeSEZ8OKP+KxEAPyGE4L4tH44B5eCSsEi2dVSICVgOVZ0ILbMx0Yu2G48FHHTFhRLgn6IEoIy9vmE/7RFyc++iLCyiJPivvWx+hCGu4ZsRsG5CPCis+I0K941tb0s+kHIe0PCctJjUUXTBFyxR09csL+5E++Yy+/9Gqcixg0aUtCm0nA6TQlqOc29U2lCzwLyKSTByR0OZ1v2KwHdVr1q4zKCaRpT/G6bkmG+tmWB8hTHaAtTbmsE6QjpB21hfAxUDxbdg7ZWJ6zxfWenVm7ak+98Kk9+Oc+s91/eM1We5xz/hgeMuDGoFu1w9ZXDOTD54nNOWW6LMr4gI7XpMEaHRdE2Ka6qDemGV0v7456KV+1WR8ryfIKw2a9oOOvoXORgQel8znM05ep6R/tcCz0kfbaSKiBznfYcNxRxsGxKe7wv6BNHVyyF7952C4sXfR2/HxBWP53ubnSa55B3t7XGtkmh7q2ah1hPi+k22yA6gDovqhP5FP7ZuG/2/VfFsBRhaoKrDPbccJabAhrNB0owuLrwb2lJTs0MW+/9fY1+4PP5qznpNV38mFp+VLPvR2IywlL04giLAZikVZeIRh5UYbFGH0f3CGtkYdU9vzbTDwIy9f5bMgCnhPTf050IikIg4UZxPN0nDbVDTJxAhywq7qnYyd3J6z8blgWeVfsus5KRH2MkrRIqNQ/6p+Iivrx7hD1I8T7gpfGdX758lX74Q9/bA9+7yH/0TB/G2Hx7CoLyISlGyvfRAJpiQaJfHNl1DdeXV9O58UNAH1d31Zp4m39IC4R1C90OtbaBuQ0cZVTWlAeIfVlG5W5wWpCV/Ndr43Fa+4+T9vMuv/K/2janv0rx+2xXzhs+x++5pxEf0r5IcKzSH2Lgbz0uwzQPiCzSIOBOQb1zcdxGygPKdR2mRDS8d2GIDYOZgsbzkH0ewy8z6w0vR1eJ+UgmiDcMYgpwuY4vC+c6/w3KfB07IM5aPriHv3yhr3zlTO258g5W1u5YrY0WVYHLs/Ge156PSNLXXd7W0WvsC2futqArdppwz3zsMbIlwVwVKGqAluY7zpRsUCCb2CxWKK8a1UWVizGoL60umaHJ/r2G49ftn/1HxywJ04M/OZ2MnJPi/eceMdq0aU8wyqeU17SHs+rGhFh6XkStvX0YJHNZBWb4jaE1WVaEFKI6cDGm3GyYLqOFXqs1IMc8ma3yBqe3MqqDfD0mM7Ey/J26xWDIrCYpiTuHt8wn2dWMS1YPK1MXEGKLloJieR8+sX0Itc8nxf5wz/8Riy8mJycDt3w+ZVLLLxIAk6fPjtc1j7uhpO+7UbOYbaRTsg3pkLZZageoU4D6RDVm9sFys/xO9kB4vkXMcg2uXxdTqL8bBvPiFaX4ttaN3tXrWMT9un+i/bm3z9nz/ziCXvhr5y0z/7kmq3Ma4DyusMDGrUxRHha9NHzmBLEKxmCcp631aAfwE7eCCHtUJ/3cUhgySYjCLI5R8OvSDeAICCVGpShT2ycLEIbeo2epz5wvHwVINcZ56HpE2GQWlPHVgjvkfNwwxYOz9g7j52y2VtzzWdzpoZtx8dDq7+p/o7576q8ccg2hPk6yGnFs61CxcG987Da5csCOKpQVUE8c2ILpQXeteo03lXjZeEt8TJuv9+3s5Nde+ijWfv3/rsP7d//45M26WSx0ne7NBUoYRk7z7CCrJyQRFLx7Mg9miAuD0Va/YF7YDHYt3tWIy+qEFbHvSO2ZooNZiEFzyuLGkbPnSCXkacGgbln5eVn+YAjHlOz2zveXf38jJWAqodpyrX4nhVhIcQgFP+VV1YFlj7q0yYSyEr9RiA4phVFWOfOnrdv/vED8fLwpUtX4iIsS+R9DPB7vEwFeluMHc14AGHViy5049TCTaabTlBaeTk/l1EdGdJlqZH12U6S2xOkV7vSKV5DepWpPchcD8hx2UpHmL0tlY163WR9bdU9reu2sTJh1y6ctrPvT9u+9y/by39w1B78N/bbS7/8qfWneS/IwWDbNvijj4GbARnC8DAIxBsgjI9mNjZj0diCIIsmDCJMkM0mjI6/xFO6Lj9EYyfCAdH3Jq5zSj5x9Z38sHFdkI8jyKqxB9gqb4iU7/Fj71+1jy6fsOVbTlJMn8bUo9eb23Lo7yiQlgiK17Y1art8Tei6EYhLL3xRHlYNWm2TLwvgqEJVBbGCb9HJCSEOWc25zLvHtOTEsr5yy6Z8cL/aW7SPz3bs7zlZ/W9+dYc9ctrd+NUV6/jgXBZbFLIS0bFII7ytmB4sU4HysiRBZEFYHsfb8bri8yNOLOXzI82A7wM/gz+EE8vYXQ8hMC3IEvjwSjJZBdF4GSei5SArH4jW1u35zor9zQsL9kMn6L6nbzh5xf59ENQ6pIXHNPKwbuCxeT6EBXnE/ejXMQL5yHOK/Q6931rgAWHxbE3elYT6ITymNM6fu2Sf7NrjBDQdx5kXc4S4PaHaA6dPnxkSVtsNlJF1te1WoAw2td04XQ3Zqe1cX+6j0sq/E1RHlrq+WmpkndoWVCb3id0xuC7iDz9z0Mlpv+2cOGBvdg7Yh5+csDf+8bmYKrx8nlWeDNQJMdh72eEA623TPqQGseC9iHxIp76Nh9vERejlMjnShuqIOmmraVdE0+blMM1GnqBFIW2IemjXyQYCQYbL15tjze+l6Xja6tukc7uYOizljj8yYc/8zkE7sXi+9IeNi3WeIFjvr/5ONZG0/SDR33Icsu1WIH8r2y/Kw6pBS23yZQEcVaiqIKb+FnjBl0UUTOvhcblnxCa2F93r2uXpb0zP2gNTc/aji5P2jT0z9pvvTNlrl7peBrJzQoL0hjtejCS8NTbBZXUh3lYiLcUJJcqLJefD6cGGrFwgKwZ2vggcU3WQSkNSQ5IhD8/H3ZRCeAz8Tirupvzq+Y79q8/P2J95e9p+MM0yZPeonLjYp7BMF0KU3q5L1MeDeEim2ZSWRzjxHKshIOqGNBe8z3xYUmRV3jGj73qOVrysQlwQYLlhy7tsvdjlnXzOF+U5X/1l6iqEvobb5Th79sKQsDTY5hsJtN1Mbb8Q2+wE5UvaBgIh64HSWQTiGkBy3rhBJdvlfOI6fiHbKL8uk/WIjgtdPsY6H9zoz9tG94LNzp2yM91Ldm31oi3NLdhHv3PBfvjX9tq1M3kloYNBOYiiGWwBaQb5GNibgV8IwmmOiZB0JpOoS2RAfj5+76PsEfKoP9KQgYfasisDfR7+5P0FgTT1RVuNTdSHrsmTpxRklY6FdN1WG6I+r6vZveLM4Jo98Q8P2KffvOhe7TWz3uXyygB1q10s098QKMzIunwt5FCi9DhkW4n0wr0irC874KhCVQVOTEwBQizFMyKNt9XrrtjVpTX7oLNgj8x2bOd83y74ADu9smIrTgAsb78w17FrPPtiy6Z4jlUWUfDsCq9r+I5WIzzr0tTgnUiLgRrCYsoNworptZh+wwPaPG0nwlIcwuKjkJAAhMS89wX3av7isUX7M4907f/4cNf+7Idztt+JyVaXbdEvtMHSekxfstxdz7T0/GjUBu066UAwHsfj6zI96WXYcFeEBemVRSSjVYxlJSHHw+BoQUpf//of2Xe/9307fuJU/HGOHD1hL7/ymr355tv2xJNP2c6Pd9njTzxhM7PlMxiHDh3e9AwrhwI3Zw1s6pu2Lidkvexq+5wmzG3WeYL0bVL3GZ1AHsQBZF/HAXHVozLS5fpzHkJc+dKpHItMlObHy+rqit1ysooPZnbO+UA7Yzc6M/bZA9fsu//OHjv7UXlPKCDPpgYDOd6V1xmQ98DUYDMgxwAdnyzZfF6GaCMe6lNdAJt47tP0AVJQuUx8bb/Xo28I+Q15tUH1sZKRr1aLtKI/nhfttNQvYBeE1bXVzrK9+vXjtuP9c86tTlQzR0p+LMhozg1EX4G/jULFgdL5b79d1HWNQ7b5oqcEt9uH/7kDjipUVRDvWM07Sc2zyMIHUTyrIC4nl557Xr2FZbu+4F6PE1Cv07WFjhNbp2MzTB12VmyqM2+T/ktztlmsEdOLQ+8K0oK8ConpvaxMTJmsEOXjZY08rEJUhQDwXniZF/Io03eInkMFsXgYHhZTengnftGe9LJ/ftec/Zs/XrA/+/C8/RuPTds/vOQejdut9pecrHgGtexe1lrUwXUewn3SeFnyrCBPnp3xHK3bc8JyskIgq0JYhSwLUem51ujFZu9etPW9Bx+y7/zJ96wz7wOY48TJ0/a97z1ozz//or3+2hv22muv2ytOYPv3H4z89957b7hbexu4wHWDEuYLftzFX98YW9ltB7XdneojzDbEM6GAetAZpxeUTwjp1OSlOKEIK6fbbFf8hxrX0ppfL+uLk7Yxd9oH5L7d6lyxudNLdvAnM/bj//CwnXpFpAVRtPTP6xsSU3hG2NCGdI4NJ4l1H6iHpEFdGaS9jOq/xUBZbG56fWXbqcbDakM5PQ5ItSKBpm+rSzftzMHLtuL3+Qhj6oul/mBYcYEIDeCN5bQQU4E3be+3rtvuP570sWbaD509HqfKlGD2UFvA30fQ30rQ3zADm7pMlnHQtZCR0/fqGdaXHXBUoaqCeF415+Qy58RS4ktOYE5eHnaceObde2K/QZa9E5/vLticD7BzLNDoODF5HmQ1SznsvI4yHZimB1mYEZ5X3/ouSxBEH0/LvaggLgb0QlZITMnhJcWUHsK0WiGsmLJzMtCzJglkhQR5oYu0E1asF9+wGb/gfvnovP1rD83Yv/3wgv1ffjxvf27ntH3kHtDG2sB6fTbnLe9kcY0jXI9a1s6+hoS0DYHyNWG2iuLzJbEjvBMW76RBSlo9CLGSRiAtPLLwssj3et5++z170ElrZqZ4UJMTU3bixMlY8j49PRO7YVy5ci2IHpw7N5oS5Gapb8aczjeg4hLdfDm+FWRbx9tAfbkfIoAa4+okzOWB8oS2dC6ntOI1lJ9ttPuG6qjr4jh44ZjdRPh+WnzpGY8Gb+lGxzmjZyefvWiP/kcH7KPfOW/dMz7gbhfNQL7S9eusowHaPUG/7gfTazZzeGDHn512p85/yHk+y+p711dspTcazHUssXtHRZTowNzyoi3eGNiqE9U65NN4ZAMnt33Tp+3SAt57sT3z/qy98ndO2OHHJmzhykq0uTzn9+qM/8icWrXFK36fn5ux/gwzGFHE+dHbjrZKHYGYHvT0OC/NMbG7b8//xiGbmvQfYwt+3noeDkndgacWjXg98g4d+ttI+JvpPIAcz2gro7ggnVCna9yfErw3gKMKVRXYRGfBvaVekBJkNeXhhMtkp2fTTmSzTkBaNYiUl4mdmCAo7YrhpFSIzonPpeMiWzy2WHjhOt7VYuAe4EH5YM90GVNwLMpgKpHnXIRLkBl5zYvD5WvCxeMqhLV5q6QhWbmMyKp5/uQ3yobHWYH3Ynfd/qNP5+zf+nDR/o33u/Zn907ba+5BunHUiQfFAg6uWwRPi6k9eUaFPMs7X3wOn/fQmBLUYgskpiF9LJCHJVEdQWg+EK17/ptvvBMeFoTVjClb4syZzVsz5RvsTqhvOMoyCGeoPtm21Z/1hLlOUNepurJdrlf1SbJdXQ7UOsUJMzlmO9UrG6G2Vb9UD6F0ykdWV5Z9HG48E55J9a76NYSXfNlOvnbVfvT/PGI//nN77c2/d852f/2ae19TtnJ4h/UvvmLvXz9kp6aP28LMCXvzyl474mm78La9e/ZZ+133rF/6z0/ZO//wfCyhf/Gvn7Tn/8vj9vzfP2pP/9Uj9tRfPmrP/CfH7IW/esKe+IUj9uT/54i99qtn7P1/et7e+sdn7OVfOW0v/Jcn7Aff+dC+99337Pvfft++suMZ+4MjT9jv7nvMfumt37Rf/fBb9kdPv2KP/Y977dVfPmtv/8pFe+bbe+33jj5m3zn+ir15da+9NfmZ/fg3P7G3/uuz9sQvHbFHf+GQPfmXj9gTf+mwPeaE/MM/e8Ae/QuH7PFf2u/pw/bif3XCXvv7p+ylv3XKXvjPT9o7v3nGnjn+nj18+jXbOXHM+pd3mF18x+z0S2ZHf2xrl96z3ded2Cf22JN+Xh77/x2x/S8csfXO++W5FT8CYoqUv08jxPEY3eMqf7UC/X2A/p4gxzPQKy/bUE/W53rbkOsB9wnr3gCOKlRVEISFhwQBzToBQTwsVS+7nGvlW9nJgrh2tNAzL0iJ6US8tJhSdFtNK4aEp8XzLd7JGlj5FhXTZ/5LLwbw9fh+VTw7WyztxBQiJBfPhdCVF41ZTaiQqUE8sbwkXYQVZMVzJzwZnkG5p2WrG7F44eyNdXvH2/2J9+tN70vH81ZWnURWfACnjDMH1ypC3az+g2i0eAIvCbJCuiytb84R/YZcWQVIP0bTl3qeVd4XI+RZWLezaI8++nhM/025N8W1z1jKD1G1nwVkwso3lcJ8w+V4HsgF0rlczq/TGbVd243dps864qonh+RLpGuDbAmzjdJ1+WzbRmo5L9tKl/PW1vjBtGq3VhbjPa1Ydr0yH18zvrXatbOLZ+304ct24ol5e/k3TtgrPpDv/N0rtnLmpC1PfmzvXztoJ+fcU+5esfecrK5Mn4iB/OTMQXvuyGf21j85ax/85iV7/9cv2Gt/45z95Ku77dlzH9v1wz33diZtx0Pn7OnvfmbPffWgffBPLtpHv33ZDj8yafu+d81e/2+dtP7mKdv78DV7478/Y6/+2il7+MN37emrO+wPjzxvv3/0SXvwkzfs3X92zp77lWP20j84bm/+D2dt70tX7A0nqafP77C3nLA+nD5oL729z/Y8ctX2PH3djr04bx9/5bIdeWrOTr3asb3fvmDHn7lqJ1/s2P4fXLf33aN877fO2Y7fO+0EfdXe/b1z9sShHfb+1EE72r1qg4l9ZpMu1z512W0bi5ft1MJV+2TuhL11bL+98sxRm506Y+6WlnM572EsTnECIIxnXXhq/rfhB2j6+0iEcfqMWq+/OdiqbNbVNvenBO8N4KhCVQU2Mdd1ouKFYab0mAp0svDBXN5QL56/bF6yjUBG2IjAEIhKaeVRBgLsLa563QO74sTV8QH8ppPEyvLA5lew9frcpusEBeFBfOVDkKUe7T1YXjIe7ZIxfNbl5LCG15WmA1kswXXOEvcVd69WPVxjmV880/IzAYn5IIQ7xPMupg+1yEISz9mcZEZTfBAY+xkWwlrg+RUvIPvxDvycaGl68coKWQVhudDHQrD09aZNT8/aI488Zj94+Ed27NiJ+NVIXxlr2wTUhKUbRvF8AwnoGGyFNjvS9SAPalulEezrGx1ogFcatKVzWZBtcjyjtmkDetUtycev/gmyz6JyypeQR3mmBTd4RsTgymIGFjf0Z/zHhl/XKzM+KH9kGwvTdmrlor3kg/SRPVdt7brbL1+3E53L9oNT7zixTVJ7tCHcvLVsU8d7duaDKbt4ZNFOfThrh65ctIO9C+6lnHNOPGWnnSSPrF22y2tT1p9aseuTC9a9vmLrS/z9yvWz4T+aBpP+g7DL9OWird3kvpqyuaVJm+v13NNbsYMXnKgGZ+3s6jU72rlgB2bP22tXPnOP6IjtnjphZxb8WutfsyudIzaYOm6rcwNbnzxvG93LdnP6tB/zgvPJms3dmLfe/BXrn/PrsnfWSXnSpma6fr80Cy54BpWm8WpcWpyy165/at2VuXIemQrknMYqShfKtz37ctR/ozquvyeobXRNSCfUaSGXB7XdfcK6N4CjClUV2IyTVXzE0SXenXJS4QViTecxvRdeVDP9J88qSyYykZvICllZWrNrXs+nnY7t8Bvsexen7cdX52yq5wN6z8kSgnJPJT64CHEhUXchvZEUzwvCCvLC23LS4tlTPMsKD8s9Lh/4IZx1Bhi8LSeSeJ7FKj8npxvYYAuJQVQeX/MbA+9IZEV9kCFExas4vPsV03wu8XmTwVpDVss+CDjJOoExpRh7HnpevFfmOt4pG5FVmcrEjnv5hedfsm996zv+A2EpXkRWv7nHagEQ1ridLpRGNOhmZD2SB3FBepVVmMvlPA0GoG1gAOPK5nQGOpXJddY6gXTWKS1bxbMIinPMqoMwnwOQ4yCSDKT8IsILYCVbeAE+MDPQsmDCSWa5e94+uLrT3r96wmYvHrHO8cfsU/dgfnTyDXvg2Mt2aO68X3duDyi/2nFP5KB1zr9vVzvnbPrsW3ZrMGsb1N93QljvWL931e/Bq7ax1vPrZWCzvSt+PbMxLM95+IW2YBt9nq95vaseLvn1suL1Lk0UWSavb4OFi3Z57oy9cGmX7Zg4aJ9dP2gfXt1nr1/Zay9c/MTmeEa3PF1WRPYueQe9vgX3fK5+VNL9qaj/xtqC3XRy22An9WUn65Up6613bZ02OTccn85VhWtLM/bq5T02weddsJdXFc+s/PpkukHPssaQFsh/1/z3riH9uHxhXFmBeH3/3CesewM4qlBVgc3H1kyj71axRVNZhg6JMVVYpgljJSHihCVPqpaauNhlnSkwFhgwkLOPH18MPrK4ZC9PL7i3tWJ9b3PeiSimIeNdLhdIsyFGPdsqJFXIUKTIV4WjHbwgJwHIBdGOEjEt2MhNJ6Yb7l2tu5d1A4/K4+ghiWLTTCNCdF5edbmzZAMnOjw38gZOOLFbfENYvaW+XfV+vTa76De5EzDHzs4dLuH9NR6gCAui5Npn5d/XvvZ1++53vxdfFgZMYbKzRdu0IDh7tt3DAjmd47qBCTUogzoNSHMj1qSV7XLdCjOwzfl3ss/5NXK5XG9GXV6fPKn1dVpAp+PLNuh0HpQPWJxRlru7LqYDnSziBVdWtXkaXd+9pykf6Bev+GB+ya4sXLbnr+y2Dy7ttltTB+3W8rx95J7My1cP2umre2zdPYzYrJZ2Lr1jduVDs5nDZnNHvUH3NjSg0ybt8Q2v8DwgSUL64oM97TLg80xNZNo570TjBEMcj2XVy/ecxBYv2/rsSTs8f8EuL1zzZmbs4MwZ2+Oe1vHuVZtc9DYhIcgSkqN96gzSc88S7zL65fXxcu9SEw/C9nMwXCjhoI/xrtUI8ysLTlbu0TlBbjixR9+pm+PinTFC6qA+6tnCSwP5bwdyXMh/x4xar785Utejdmr9fcK6N4CjClUVbCIriT4NEu9TOVnFJ+bdY2ApdzxvcjKR95RFpMVqOQgoPkNCuu/E5GVX3OMg5PnOqg/oHScipgkXu27vYXhzjeg5WCyV937EKsKGCIv3Qpw2BzEFh6fURlg1cW0lYevCu1+lLjbR9dC9K/LY/gnihbBYxs6xLfixLi+t2+7FBTvo8VWmL11ib0SO1fsZL0LjrTWExaqtAwcO2g9+8CP74z/+ZqwG5PqPRR94fIxDfg9JdG9kwgL5pmm76TLa0ropM7KdfkWik17lst04ZJtcx3aQbdXenerQ8WRbRMeosgqBbDhWlZdedUlHGIRI+SAE3m3yc8SgChEA0nMnXU75qHw2ntvcuvyh7Zk8ZnunT9stJzEI4MbEXptwErtyba8dnDhkg+kjhVCcOIxvP/F8DGJgIIcc0EMcvEhLKLJkGi1I0wkLYoJYIJLw+rwvqkNTl5AV9oNpu+XEttibsDX65Pb9udO2OrEv+nhTz+cAdbt91JVJLF7q9T5TL/0L0nZbzkfsW1iun0CzIlE4uXDd3pk4ar1pJ+Vru8tzK0geYuJ4+RFAveGhla8M57+boL9fjayr8+u0/s4CcXT6uwuyIcwC7hPWvQEcVaiqwEkBT+p2oipk5WknDD0/0rOjmIoLwtCzpRFpQSgQFNN78X6SD948k8I7g4A6XUjK24wB/4Z1l9Zs3v/QvHwrW70PBjEGYfHCcbRF/ZBfCdUf0qzgE2Fpak1SExOkMVyY0aQJy15+1KG6yq4U8cVgpux4PuV6vssFgeM99pyslhbX7Jyfv3fmen5uWIjh5wRiZSUk0pAWhMVUI/cB8Qce+Lb92q/9mh07djz+OPH5ffrhfcYmC6gJK0M3jlDfbDXyzTYObfno8g1e15P1uulrmxrKy33O9WxVPutlV9eT+ytIn/sn0hJyHMjejctgzi9/CIqBO3sT3Qtl8IY48IamD9qGe1ErU4fLLvAMzAzSTh6rTh7vurfVueReVXg/ThSUgWB41wvygwRoI8Rt2L0c0kAgKDwS7OkLcYiCgX+5mWaDoPRciHy8ob57MwveDsTknpbNnij9urorpiWHXlXz0cSoQyQGWWuKL57l0QemAz2k3SHZNF4R54t0kDszFet2aPKoXXdPzib3F6LlfLknGj8CqJuyYV/C+JGQoL+n/o6K19DfVsA2l835dToDXW5HNgrvE9a9ARxVqKrACaF3m3cVU3BJ4qVeFiDgNTQDL++ihOfgOvYAzKSlVYVFyvRheEsej1WIHl9ysgpbCC/ID69pLXQ8SwvCcmFBQw8CpR4ng6Gdh0wJRhvh0bjX5mQS+/A1hFRLJqu8JF4kgXdVnoONPCxIivw1H8wGruMLx/EtLdpzMuOFY7azml9csTN+rlgs0nUijedb3jf6W87b6NxRH+f06NFj9uyzz9nVK9f9wvd71ce6GAv8PuXeyAK2IqyM+obL6XyzCbWuzgfodMOCrWyUl9MIU2nSZ5tapK+RbdSXmmTGoa0+oLpUh+xyG0DpUdjkQVAM0DGAe1kGZgZ2Bu81JxTIiwG5494WZIQnweAMaeDteNkbS1N2a/aYk4N7FpBQeDxOTthBFEFOtOEXhqbHaIc24z0wJw1sAIQCSdEvpgFZHg6omzzKBtF5mn6xo8TVj4s3SJ/d87OpA4WoIK1FJ5F4Nkc5b4v+0B5AxzReLEOHaBovilCEFvDzQppz6+Sz6oQ7ecWJkfPEsQbReZ0iyWE9lBn9DXT+gUJAXKJ0tgWK579phvS5DBhXJ2G2vU9Y9wZwVKGqApuvpgOZHsS7gqiG3hak1ZDVinsX8T4UZLXCKrjiaYms8DDC+2l05VtZPoA7CbFoA+IaemF4Vj6QQz6LLj33Rlg2Hi/hMvAvMrUIadEfH+w9PhjgxeC9eZ1epu82nT4ky/ZKTA9CXCwdH0lNUIpDHCKrICymFVcbsnIyimdKPM+CoNcQJxrvHwTLp07YXJftnNhyatbPT3wF2fPKF5nL+Yhz4McjkmOakDZ027CKUFOYd0L9HlYb6htJz2FAvlkVJ8x6kMvnuG7YrAPSSa86x6W3sgW5z4TlmdEoLXvF2+rONjVqHe3pxeFxUF0qq1/8uarI0xQZAzikNOOeC94Ly7rxuPCYNH3GsxviDPqxlBuy8kGc6UEREIM3RANRxC8ZH8RDXE8dtAXimU/j7RAGSbh95LmN7CAu2qBN+ghhTB9uyMjzICxsIeEgStdTHyHtakpQpBKk1RBrEKTXGRN4Td6wfx53PW9RXbv4gW3gyVFPPL/y8pSjb3GcXnccq0sQbvm75B8n+W8hbPr7pGuCeH1NbQXy1U59TbTVD+4T1r0BHFWoquC251eIpgblYTFtyPQb5FSm48pUYJAVAzXkhq0PznrXaLDM96tuBjkhZbeL4nGEuB3CTucIZViFx+IJdmdnwcZgcc3mnYw6gwVPL9ul1RWbZfBaw7NbcqLyOnprLk5sfbZ96oXnwgKHTFAiKchJ6UxUIZ5ea1YCQlg4A9wv5MXCDO4dJ7AgLCeZNZ5vEWca072sWT/2eYiNBSbonaDCswyPCy+Q81aOnePj/D373Av2xJNP2/SM36iOCxcuxvQgnte+ffs9fclvBHYAmI78M2cvbouwhHzjZeQbvwZl8k2ZofpqvXSIbFSH0oLsBPJzf5SPXmWVBtJvR2SfkfMy0KkPQAOcbPOANw6ln/zQ4UfIul8/LkwBBin53w1vhQE/vC6m49zDYXovFkS4QAykIROeOzFwMy2mabggIwZ+GnM9AzyEgA0LPoiTHxcuYUMq6KMuPz6EeiAtpgeRICPPh0DoF1OSEBb9oV3KQ8TqQ973EGBHWsepdtEjCbOrS7bj8m5bYzEI50LPvEB4h82xcgxButQ1Ou/575T/Ptv722xtix67fB3UGHfv3CesewM4qlBVQZCTPKuasCSxrdKQlEbEhYTedQzAQVRrN63nAz/LvKcWnWB8oGb3i1gFyCDuUj686ETlgzdeR5CED/ZBMi4rrMLzP36H1XYLg/g0/965Jfv64Wn75Ven7KuHezbhbd0cuJflxMWSeNqPqcuGsERSkmH9YwgLHTbl+1blnS55PgiERT8hIvrM3oI8n+o6YU74cc77MbHwg+XvnAM+h89xxjE3hIWnhTeJVzUz27FvfvNb9uJLL9nsnA8CjlOnz9gPfvBDe+655+Ol4qeffi7CTz7Z4zfJhr377vt29aoPNFsg30z5xiSeb1jdnBnS3ylfyLZKK6zjCPWN65+QbXIdORSwE5EQJ6xtBOVtZQNUj/pAKAEqrzTIdRJqUCNcX1uxDR/wb/VnnJMW7BbLxVlVF16OD+7yMBjsY8DGs3ECYZEDHhmr/xjQRTqNpxKi6TIGdwZ58vC0QJAcek/H6kUfTPFilE8bEF5MVTqpUjaebzlZsrEvRBJECgl6mWibfrjQLv3DBqKiLLZM6VFeRENeQ2wLXvepufO2d+q4HfRwA2+O/oQXh8fWECx9Di8NeD203ZxboPOcUf89gP4m9d+thvSyrf+uNUHlOrL+PmHdG8BRhaoKhuQkshJhSR9xiMuJiZd2tT1S2cWh8biWy84TfBhx3gflOR+gZz28ttB30iqLKIaeVQzYZbUgMnBii7QL5Yt35p6Key0M8CuLy3ZhYcV2Ts3Yidkl+2++fdL+7d85Z7/8+pSd9b6sO6mxwAMvq3xPy8t4//JScpGViImQaw0hLlIL0sJzcg8Lb4rVeiKsIKOmb+wryIq+RSek636sC/TDbVbWvR23WWm2lCrCsa4HqXZ7Lt7H8ET92CGkB771JzY17Te649jxk/bMs8/Z+x98aAcPHbUdO3bZm2+9Z+fOX4oh6vDhI8P3sIR8AwHdfDWyvs2m1tX5+eZsQy6veF1HrW/LV8hAUSOXFeoBBWS7OhwH8qmHkDqVriGbrYCNhK/jMn3IaxTr7nnxUUg2ut3wQf7WStcH7m55lgSBMHDHij5IygdwSE1kwmKEIA48HoiDAd7PEYO8FioEmr4FkTQEAwlqig8yQEccbwmiJI4tz9j0bA07iDWm+ZzwmFYMb8jbA+joO+RF34O8vO3oq9tyDCItJ7f5ix/aI2fetR+e/cAu97xe2oSQKRd9cgGqg3rpU3OueVEb7zWfe/190EmfdTkchzo/l8t5SmfJYGsmNki+jy8WcFShqoI7EtZQgrDwqhhwRyv2YoFFeFhlyovVfzEd5vpO5JVFGSIrPAymBmMFHaQVYSEshBdz8U56TPe5LK64F+WE0B+43gd83hO7NNm3f/72RfsHu6+Z3/+2HB5WWUkIYUkgKnlUiLwqrmlJJizieFJ4VrGnIGODx+U5MXXJczamOvGiOniCrucF5XUf5HgBmSXwI7JiKyf3tFzivS2O3c8N+mvXp+xHP37EHnvsSf91diT+OExFli8aE2cg5kZxidzNm99yY+qmqQd35eWbSmkklxWUlo0G7dquDbXduLQGk+1AfSRUuVynME4nfVs+yPlZMsbl5b7V5x69nrnJDmE5PLYSPg6p3d9vsi+hD+4bDNxOCBsxJeaDPR4LK/1KzYU8nADIj/e2GNgRFmQQboK3CyHG4E9ZbwOQhkwcpR0XyMEJcMPb2+B5FoQVOm8PMmJFIe2JROLGwPPyurAJnedFPvX7cbgNO8d3+rN27OJHNnlph+2+sMOudS5aZ47ndU549ImylMG7o3x0rGlreOU7Gk8N6JzqGq3RpmsDdvnakuS04gJx/V2VBnkvQTTbFa8p/ruPdsBRhaoKNhFTJirFQ4KwWNbOFGBZSFDIirSTUjyrKc9rSro8+4pVfG4X02Hog8SKxxWr/CAwz4vFCJCVEwAeCVNvLGCIl3A9nPNBHvJiYQUfjex63Zfne/Z3Xrpo3z29aLwI3A/SYlEGBFle2oWE8nMrpCasrC9S7ClHPs+yIB9WBy56nexyscTUoId8F8yLxPMv7BH2CWRRBR9l7A+ceCEsL7vgZRf8ODtOeBzb9GzHHn/iafvDP/pjm5tdaJbUFwnvLvVT90tedJFvGt1041DfXISIFhpIL5DWwCpbQWnKjWtXNione+obh7ofOb4VVE4iqG/o2vop2zpP6VyefpNWG/m8SHI+cUTnkPjq6uowTsi5V7jGgh72J7zl5b3NeIVidWAbeB8QmQY0BnHIypNIRk7mfmUM9Tepw/tBPz0NedL2DSfO9UEhueEqSCeUjbDz44NggigJ8ezwvpycwotywsHrEryO09f32ZPnd9pzl/bY9JJ7VZrm5BleeJROtLQjkgPUBRmq/W2AcyoQH3f8QlsePyiyjrjqVVz5tR1gSnDweQjLy8cG3ZG6jxpwVKGqguJVLTTelchpC8IqUp5ZFa/KScTDsgdg2Q0jdqjwNFN1cx7nUyTsURgfi4y84o1BaIX8mFqEcHgOxjMtJy8nLn0qv+u6BbyZIMOBzXh9k97WOyc69suvXLPLfqGs0KclPhFSCCs/x1IoDyuTgQhNehFPxLkP8ay8H3hX9J/nUkveP/ol+1X3wGLrp6ZseGjhmZXpxZgWdNJbcAKbXVr3Y1m30+4tvfbGW/bKq2/aqVPn/ML1H51uH8KiD6+baUZCBJw6fXZby9pBfVO13WRZX9sIedAFshtnP05/J9TllJYu54Gsr/PagE0e2IQ2naC6scnngVBtks52istetvpxQJoNdJVXCItrldcdCokxZchABqGgU1nqEeq48tUG8dpGEsQ4jBd7wtImP5o2t1UIze2w8bjX5v9DXE40kBdxkRVERr57axfPvGYfTBy1ywtXbaI36bp5v8idpCA9vQzNQpTwyLwcQrtDr83tUj8ydLy5n0B6oU5vhVzfneqtceBzEpbkPtoBRxWqKggy0peBC2ElotIUIQQWpDXylkQ0kpjqczJip/VCWCvxaZKpTs9mnKzK1k7UcXvZ8LDwYpy08K5ipR3PtlzHyj0Wccy7hxJL3Vke7zK52LUrC8v2j167bDsnBra+woIQJywnTwgL4tJ7T3qWlcnIr7+Ii9CkI5S3018pnlR4SN5vluaz2wffwlrGk/JyeFJ4UYQjwirijl/IjSBM3utiqycnJK9/16f77F989ev29DPP24ULV7zN0XZQIq54cTlCv1n8j3f8xOlNhKUbrO1GatOPsyedb8g8GEiEtnQGacpnSCd9Xb6uI7cP6vy2MmCcHqjOjNq+jmepUfdRIE2eSCaHCPkiKpUnXpMMZYZE0ojy0EuA8rKNQkC81ivMdRNSZ56+lJ5QEsADglAEpgl5Hwvygnhu+o/R7kU7M3/R+otXbXnhcpnyjOdlTCW6F8Vyf56bsSAke1Vefvi8Cm/P6677MOxHQpsOoFf5GjqHqhO7bJvLKE5+jZgSbJ5hYdUmXmszBXh73n20A44qVFXg3hQEU5au5y8DS0LfkFkhmyxM5zXE4/H4enG8a8UOFQObnl8MssLLKnsQstJwVK4sSGCxRvFYCmGVXSZY+s1zI3Y2h7Au97wPTkjLXd57WraJxcX4RfO770/aMxf7/oPM+7vUsyUnNa0WZEcOeVyZmJBWr4t7zYVnVjx76jppQk5MS2rj33gmtXKr6L1vfV4edoFceX5FveX9LQYpbye8rUJgTB3GZrx+vS96n7774A/sn/zWP7PTZy/ZmttBenhkeGxDbysR1slTIw+r7UYS2m62NmS7bNt2c2db3eTjkMvW9Qjos2SMK5PRVq5toGmzA7VOdneyJV63U4ugQR+hjIggkxVCWnUSCsTbzrX0uYx0pIHaUpowi8rStvqT45Sty1OmJDwUuZAfnpH3E9KBuMhjQUZ/ym4yVRjL6N2TYjqQacWwdZLCBgJTGdVFtfFvAe3SL4G+qF/5uKWrkfW1DWmdC4USkM9BDdkDPKw7PcNy60rQlbz7aAccVaiqILyG2HA2vCOeQbm4lyXCYtDX+1hMuUXaJZazI67Dm+JT+nw2f8I9KryRea9rpusk5cQGUbGhbZnSK9OAfIoez0fTdzEN6B4RIQ+iY3Wfk9i6kwGD+WW3O9jt2ZH5BTvVGdj52YG9e3He/tJLV23nzIrdXFrzPtK3Mi2ondzpN2kRVCasTWTlVw4hnhVEyWo+pu5iKg/C9eNi1w28rvjacHhaLBBhZaETLGQDwUJWfs9BVqVu2iiEJeEa77jn+tzzL9pXvvaHdvjYKfNi1vPzgDfH87Ig7qZuhCnDkyfHTwnmG003kcLPg1yPoHS+UYU6jQ2QnjDb1OkaOY+6VF+G6mjLA6pDNjmdQRoZN0grFJQP0EvQt5VFRATSEfJcC2IBtJvzAGHWEdZCOdWdhXrr+gTZAPJyeeJKgxwqHlN4TNkByAaPiRBh2o9FHaxwZNEItjy7wh47LdvXDhwgpv68j1qEsU3Qn7bzsh1kO8Vz+e3Uk89r27J2asjCPdwqnuvBJrmPAjiqUFWBdcKLashH0pDViKhGpIXExxhFXBBWH5Jjv8BBfGqDPQHnXSbcw8K7YpFEEOFwwUZZECHCimk7F+1Sgay44HWtLTvROGkx/Tbrns4Or/O71zr2lVOz9o/2T9qj19zz8Yt/uev1NgQbm88iXrfqh6AySXGtIYWkCrnwHKrvJBHviXnINGU8h1vgI5V+7E5S+rxIPMvCK8Q2PERIppSBYEafKrmdsNDzXawdOz6yl156Od6Bw6sq7205abkX1/c+66VqhN+Xx07ePiWYQ8AAJkjfphPabsx6gMsgT4O6RMhx2bRB5XI7dToDPfm53VovKK9G7k/dN9K1TqANtZOR9VmkgzCyXmXUV3Q8u0IHIAmVzaHyVQ9p6pCNRP2XTRuJIapLoYgtS+5jjt8GdPK0GGZ5l4pnWRBPf6oIaUgsdnT2uiAxPC7C8La8PEQXVXgcUmswXPjhoF816j6RlmSMK1vbCeh13KDNDl2u906E5X+tdrJCPM+DTXIfBXBUoaoC4/MhZUqwCFOEIiuFhQSKDMmMOARG6IRFHp4VKwDRs7ginl25ZxXTie61YYM9725BHnmBBHF5WJFe84Habya8DYiCzXH7EBzeDeTFykAniA3Cwc2yQtH7vuSkOBTa8vo1HSgRkfDMqUy5+Y3r9wxEg/ckr2mVtsJD9LqduOJbV05OvVhs4uQ7GD1/C8JqQmxYlh7tBEkVohwSVkwTbtg777xnv/Pbv2NXr1yL52bs/LHo0g3S8mN34mL/REjTD8GOHDux6T0s3TDjbr476epy1NeWX9vVaUG67dgyIORf8rntNnt0GpRlm+3QbdX/Gm22NXJ5tV3rpatRHw9p6tBAqLTysq1EaYUSnTfKqaxCSfbeSFNGbQOVkY5QpImAnC+wMCMIhuk8wlgw0djE4gtPx3Sfk1K8+OyExbSf3rcSIWlhRRBW6WfUl0hqSGhjoGNVf4F0iivMNiDbCdKNq28rbJewuM+R+4S1PcBRhaoK4rkMA3KZEiyr8LI3lQWi4nlWkFaTllcWZNaQVnkuVgb5Hl6Vp3M9kBOkFPsRQlIRZ+AvU4Ps0UeIpyXPBdLqen3s7h5f/IUw+k5g8dKykx96b5PnWz0/jn5vNV4m1scdRVZlY1yeJ0BKpW5Nu9EWpMQnRYq3VLwnPMLwDFk67wQWnz9xIo5j5Jx5XrxD1iy+gGR5DjZ8ZlUTll+w7Mn42GNP2L69B+KcsOjCOc68GvPDCuKaR7w/PSdkfqCeOnZy6GHlm4q40ne6wWo7JJdvAzb1wIWOAa6G6syg7loH2nQZua5s21ZfrVPZfFzKl20toI4LOV4jlwE5rZDzh5DOxCDJZYDSWep+Q0h4aYC6c320gdTlgOLKQ4DKKV3bKw7ZbOQpvSE8D/KBnNjRQy8WQ1RMA+rdLV4+hrBERhBVTCu6vtGVNjf/TTPUpyzbQW2b0/VxC3W6DduZEkQ2EZXEczzYJPdRAEcVqiqwTrPknMGXQTkGfB9A5UlJhkSldIqz+Ss7qhdiGulLXiEpeTuEmbCI86xqxQd7doiAKCCN8oXfhrhceEeL5fN4Wh0nQciLbY9iyTlkwW4SpGlnwMKOVW8fMnEPzuvMixiKV1VISlIIij4UEiMeC0G8Xz0nxaW+e3VeZ6+7aLN+vua8bs5bhH7O8Ihi0YQL9TGWZ5LKwvXPxf1Hf/QN+9pXvx6fyAesyuSc8VFNVhNe8/iB6xO2d7Zrx534Xj1y3CYm2PrGL+rmRttKBN2IAD3p2qZOg6wj1KAIcrxGLpPDGhrAs93njQOls2S94mpXacUF6Wp9G9ps0HFu8vGN0wH0OpdZT4g+60DW1+cQoAPoMjm2QWVlk21VJ2nFSzhqK0gI8oJoNLUXK5fcs0IX0vzYoaw8MMhJJEXY1C+oX2oXtMVrmzbU+blMHW/DOH3Gdpe1c2YV+lkdSm0n+bIDjipUVWCdLisAnVxiwQJkNfKwGDxjeXtDPpm0sk2WsG9k0UV2iAhLXhVkpXjsAu8kUV4eHj3LwiNiEUZ89sPJID4iiafFcniIKkls9wTpQmzh/TgRe7uFsBCmAEu8fEJk5F2NSKpI7MLhgmfHC8NzvRu2e75vF3uuX3DS9Prn/FzN+jHx3a/smVEfbbWRFcJ4cPHiZXvooYftq1/9WpwrcPzYcXvhhRfttddetzffeNueffq52Anj4ytX7aneuv2jN9+3iWZKMN9EuulqnZAHHJDtpc/xjKwjrrrqQUyitEJEthKh1uW8cajL13WTzsj2gMG8Poa6rMpkGyHnyYPJ+RnKUx16XgQom8lGcaAQKB+hrOqqdbKtwzpPyG0jpJHcR+WpDaUhpthBA4RH5eQEWRGHkACkFNN+roupPS+n3S36ze7ulMFeZRqovRrD9pu4UOtyXhvIb7PNurb83Cf0Of353sPSf215Rb7sgKMKVRUEYZV3rJxUICwnlEwyQUJDKbbSZ4JSPOvkVakupWORReNhFbKCpIoXNYCs3LvStF2WG04w7CTBcyy2RhLJMBXHwgSm7pjWnIOwnEyYvivPxUbkJyLMZJUJKxZS8NzM+6JnVBDSNSfCB93zeXzejxvvbYljchvXs2M9/YdwWYZPXYg+yHg7YW3Ynj177Z133rUPP9xhk81u7MePn7QHH/y+vfjSy0Fmjz32mL32xpt2+OAxu+I3x2Nvv2PXm81vdVPnGwrU6Yyt8his2urLIC/nKy59W1oDIcj1E+qGl20N6cflZ9S2ss9xQTr1Z6vjrm1zWpAOcKzZLut1joGm87JetgpBjtcgL5dTXPXRhmzQCaRlq7KKy76Og2FcAvCe8KLCW/J4LG2HuHzwZkUgeYA8kVrsPdjzIssxJeZGUa/aC/PUriCbNki/lY2Q83O5NuT8tnMo5K2ZxoGa7la+7ICjClUVxHJtnsngkbBQQR5WJiQ8sPJScUNsTX5NUBJ0maxUF2l5VZmsED0D4gXbdb/22whrKE42sdzdBZLpQy5MGTpBzTphXe4sWtfJRpvQyuuJz91XJCUZLqho6kJ4/4ppRnaa73q/H/Lz9I3pns1H2s/J0rq3iSfnJN4sp4/Vj15fvEgc/S1eHfvGibC4B3bs2GmvvPJqrBLcu3d//HEmp2bs7Nnzdv36pNtt+LlbsmuXr8bfhzmEE2fO2PVr7cva26CbjYGx2/VftBX4lT8YbP51u10sLZX96O4E+oC0DUBA+bLJuhrSKb8WDSLEZSdknUQDuyB9m26cAOpRWu2PE+UTUk5lxyHnqQ5EZXN9EoF4fialfNWZ44J0qjPnSy9EHAIaTgV6CIEt+7WGJxU6EZrbYY8eUuM52GqvDMxNnbn+OqxR9y33W0BXo7YROJd3gsq2lb9PWPcGcFShqgKbdcKam1+MF3HnnGx4DgV5lSk1QtIsMiiLMwhFQDVJKR7elJMT5BYkx4DuAmGNI61YcOFSr+gbCUS2ERLL3Fng4ALRxMIIpu7wsFzmeb7lunim1DwXE3EhmayC8JrpP+KUyXXO99jFAy9q1V7yY393vhB7fP4/FmOUaU55kBxTHKOHpd/F66Lf8UJxc99++uke+8M//CP79rf/xM6zG7vrhveBhzeRJk4/naPt5Imzw2dYx48fd6Lba/v3779NPvvsMzt69OjwJnzttdfs937v9+LB8L59+2x+fj5s3nvvPXv11VfjkyV79uyJ+rjxDh06ZB999JH3C/K8HkLexx9/HGV//OMfR51bob6p2wYYkAeBukyNbMexMRhLT31tAxTIbeeBSTpBded6sk3Oq+PjBjxsyMNGdjWJjAP2ORRUB6Hqz6HaIp6l1tf1gpwvqNwQ8czJjxddbKHkFzWAjJjeG3pa/veJfA+DqBrbWJQx7YS1GFWw8lD1t/WpDbf1yTEuzXnJyGVzPJ8ThUKtJ8w2bYsuxoFSdytfVsBRhaoK4mXf5e6qTfrAu3t6xqY65dlPEJRLXvIe6YawRFKZqJSOacVGtIpQnhahiEteGAQWpNUQGFOGEJckBn73TGJ7Ix+8WW5eNsst7z/hmUFMLEfP7y7FfoSeL2JiahBh+i6m8Fwf5NQIHlbW8fxKG/X2+jfs8MLALjtRQVIQllYPiqwkOqbwtjgerwuSLd4jpMWN4RdiI4wNIrPy0jFL7AtJx/e1vK/ucMVOF1OTU/GH/Bf/4l/Y3/t7f8/+4T/8h7fJr/7qr9rv//7ve3vlOQNTi7/zO79j3/nOd+y3f/u3I/7iiy8Gqf3Nv/k3g7QeeeSRyP/Wt75lTz31lP3kJz9xQv1De/755yP9x3/8x/b973/fCfbbIc8991zUXd/YWyHf5HlABBoscn1bDpqOrCPMAzYhacWll62QdRKQ285lFVc6I+dJ6IP6kXW5fulzO7JTGpDOkI3qIl2Xk05pIJu6PYBOU4lCtom4e0zsKVji9KnohtOCxdgv5Ia0lEeILuLeB28r9yFj2FYTF6SnXNtxZihf5+dOUB25LvUv69oAYa2u3CesLxpwVKGqAut0uza/sBALGS7MLNr5uW6Qz2hvQaYDy5TgcFowyW1k1ZBTJi0Gcek1qMu2LsdAr2dcIjHSZT++G01eIx7HM+PZV3lOdStITOlCStmufMOLd6hIQwas7mODW56JxXMwFxEeqxA7S94/96gWezfCg4ul+05YxbNy0mo8LJFUTcDleEbkyzO40bMsbioe3qfnW36/Q9D0malEPdfjlmOTXHlYeD0XL160y5cvbxJ0CO9r6QbbsWOHPfroo0Fc3/ve94Kg3nrrrfDGXnrpJdu1a5f96Ec/Ci8Mz+vSpUv2+OOPhx7CIo6HxU35zjvvhO2nn34adQO1Q9g2OOR8xcdBddypHoW5PuJ5EKsH5Tz4gBwHOS6gU19kX/ctp2WT41kEpSlb1w/qvoMcVx7komNGpJfIC82o6wW5bF0HAtCP0JTPU4ICxISOPAgqCKuJ41014Flu/nvltjLa9NJJX6dBjtN3tbX5OEYYV0c+vzkv4+jhQ3ZusmufnF+0Rf/xvBWo4W7lywo4qlBVgc11uiEz8x2bmV2IKcKybx4y8rR476iIPKURYWXCCRIihKSSaFBvIy/FGeAlGvyDrHwgx0tZXSlTgavLZYqNrxMPvZhmgI/ykMVKWWwBKcVUX0jxtIps9r5qKQs4CjkNliCusvqwj8dFn5foc+k3/RRRSejHkLy8v8jaKtOZDCL8uixEVV5iHnlXvG+FN8aLzKw0pH/smsEtlvcS3A64uXRzMrBlcBPmwQxSyyQ07qYG9U2r9Lgbuk2v+pWXbcjLcZBtct9kB+pjkr2Q46Atr7YR0Nc20iFt/RRyPlCakD5LNFUoveJtID/XkyWXU5wQSA+oQ0Cf00K2D5DO04Ax3dd4TdpWCa+LqcHY6FaEtepqJ9fVQWuft0I+njvZZuR2iOdzJuR6JUoLOa8W4fChgzEbs+/Skj1/YMbeP9W1qcUyw1GDUncrX1bAUYWqCqw7vzR8jjU9v+ChE9aQrERcS83y95GHlUmnTPkxiBfPI5NUJqRaNNBrYNcgrzyICG+jeFYQFu9k3XCiYtqCKbYyXRhkhYi8PCwvIhdSihd6IyzTiHpepWdZWoSBTnkQFnsfxvMtJ6yuHx/TgMXb4pjLS9aa8lSfM+GOyAtvsfQ9PCy/12PRlEvZKNcHi0Y4LkLuKYiK44vPPfgf70QLYenWI390GzbpsgTrZ448IABu7DzoAMXzIJ1FUFx11nlIrrstLYyLZ6CXCMTVfhvqfKUVMlBqsAT1Med8lRHqNECnkLqUBlmX9UJtC9QXkPOzHhDnw5Hl678oGmIKj8rjQUzN1B8GMV2w7Dp+ia1HWS5J6qHuuv42RJuNKC1kfYb0teg8cq5rkJ+hvmV9rif/PQnzlOANP8jj1/v24sFZe+PonF2ac9K+A6jpbuTLAjiqUFWBzTtBzUFYncVYMUh8hlV2Tlhs0Dr6vEgz9Zc8KhFPfFjRJZ7nuOTdMkp+iSMM4AzsOV+iaTRJEJGTTyGsEscrGZKUp0Vo2CvNxrojwiqkNSKsEkoHYUlEaNmexRbxDGt4bOVYJSJoFpmIeAtJjUhreZlpQaYpIVP6XTzE5j4uZNV4XPRfXheCF8k2UuDUqTNDwtrwX7UbfFac1VZNKOEzDuQDbq4zZ87ETcUnvHu98s6XbjzChYWFmCY8ffq09xWvlnPP88SVWIDBlCD62dlZe//992NA5PkYoVYfzs3NxU2MHXUiIMcFDRy1jfQgl0OvvgrKzwKwy4NJRrarkfW1zVblwFb5ud+KI4rT1zbSaYPKKq5QxyupCYu2ctvSKV4j2wsqGxr2DARBWM0Lwm1Az7UIiTnol+rdqn1wp7zt1FFDtrmM6qqlBrrcd855vs7GLbq46GT1upPWy4fm7OSkn4uW7qK6W/myAI4qVFUQ3tWMe1bIrHtRfMNqxnWx3B3i6iyEZ1U/v9pENj5QIwzcQW7ukWUvLNtLx+CuAb72TERcIiVCCelMVOg0JSgik52eXWUR8eBBQUgQVSYveV0irNhdA3Fiit01KtIaEpaLjom+0yf1q07zhVn6x+ILBE/I7wG/oUfPsoaEFQRWBoQgrHhnyy/ZR/4tsz/8X5o98L+6XdD/5M8EebGp7pNPPuntrdkLL7xgTz/9tL388sv2wAMPhB5S4vkWz6smJyfj+dSzzz5rP/jBD2KxBQsx/uRP/sTeeOMN++EPf2h/9Ed/ZA8//LA9+OCD8UyMhRgs4CCflYUs6mA1oaAbuh4EdNMrXiOXaxuYan0O22wV1nVJl/uwlb2ALot0oC6j+mtb6bN9Lif7Oo+QMkJtk0Wo03W7GcoDyifU3wugzXmhiVWANzzqZRUmMtN7Z9jX/RdyHJCWLuep7wpznvSK5zygMkD5EpHqVqjLgjsta59cWLN3jnfs+f0zdujKUnycVSB2t/JFYe0Gi8z8h7oLj1R+3gBHFaoqsFnIaq5rs3MLxcPq9m3WCYf4vOexk3h4WkFYTjruPYmo9BwHjyo+IdIsh6+JLZNVJioN8iIqkZR0SouAGLzbiIoQvTwU2RQiKp6TSIktmyArRCSlUEKa/KFX5aQU+yKic8mEhYiwdTwiXfWduI4xvCyvf9X7xbtkTG8yJSiSqklLcXDitBPWRENYb/9ts6d/0Tae/yXbeO4XzV74paFsuP7Wm3/HXTf3grwoCy14RsVKQMgIsvm1X/s1++pXvxr1vvLKK0FiLML47ne/G/mQ1Ycffhhk9u6779pDDz0URMUKwX/+z/95kB0LMvC4vvKVrwRZUc8//af/1I4cORL1ZuRBQDd5HmzaBpG7AeU1GNZlc3qrupWXJfdRGJeWjjJIhvKyreyUziCdPS/ZCyqT88ch2+Q6MnmMqyenc9lh3AlpaIPHFVsyeb03RztmqH4k16G0yhPP+WBYtyPbCeiyDcj1kFfbk95EvqmOumzbOcqQbjvvYYH5/rp9dKZrLxyYsd3nF+ObegI1bVc+L3i39OiFKXvrszP2wscn7IWdx+25j4oQf/Hj4/bGntN24MxEbDn3pw04qlBVQTyzmp4phMV0IF7WnHtZ4WF5fD4Er2nBCYjdK5yAlnohkBc7ShSvqpCVnn1lwspkxcCtNFITF6HyiI+8ktHUoEQ6RISFKD9WCPovh7Kc3ckoiAniKgQmb6oWnlsV7yktXW/iyGbCap7h+TFkwhJpqf8iYNIDr2Nl4H100mKZfiGtzb9uWu4NO5M/4Bj/br6AFXK75eKnTp2yw4cPx+rBCxcueB/7sdpwZmYm8rkZISvq5t0rVgkydbi4uBg2nU4n0idOnIiViOiw45oo18ViLJHHjrbQCflm10CQB4R6EKh12Vb1tOVrYGlDXUcN1VnXT1q6rTDORnXW+cRz3jjITrY5PY6cATrsNSirja3aAqqvrlNtU5/qGNrwPAsdZKWFGA7ysYV0VU465Su91bEA6VWf6mqz304ddXlCdILS2SanpVMItktYAquSP7vYi+dcH5zq2ExvdO4ANW8ld4tZH5/f2XfOntlxNMLTV2fj008DH5t4HIGw6fj84rKduzZnHxy64CR2zN50Yrs+Vx4j/GkAjipUVWCTTAN2FoOs+Ix9xwfd+P6Tk1THD5LNcRdYNdjzdHzYEU/KB28/sJ6H7KlXnnGNCAtPTB+BFPkgDOiSOi2d9Br4NeAPSahJE4rARFSkNxGW2+DR8MyIlXeFsAqBQVi1ZwV5oBNBZZKKndqbOPogKz/eQloQFv12km2Ohb4vI05S6otIqxCaPlxZjoNrf3Z2zonggp05e87m5jp27dpExC9fKfsHnjlzO2HVQM8U4+e5qL9o5JsbENeNr0HqTmiro62cdKq/DdLnfOJI7c0IykfywJsH7/pYFCdfojoylCfIprbLIE9t5/4gqivXCdrqlL3ykPo4gPIUH4u8StBB3YjqRKTL9dXShqxXnJC6hWyjdoQ63tZOm05QW1wjGbkMP/iYXr9b8C2+o9f69vKhWXv7+Lxdnh+dQ0ALbbJd0MfPTl0LD+rw+cl49+1ucPLyTHheHx25FIu/ftaAowpVFdiled7Dcm/IyYkd05nLhKyKhwVZ9VwWysrBrruw/mt6abBky30nuF43yKy3sLppSjB/TqQmLSSTk9LZs0JiwG8GewZ0DfYxyLto6o/8HGJLvsqx0wQeDMfGKr1lJwh5WGzptOxkpt0t8KzYP5D3rSKMuJOTh7xUHO9neR3xfa54ruUSHibEVcirbG3lpOXHU0jX++x9qUlLx6E0z6nYU/AnP3kkXsplocNXvvI1e+KJp+ytt96Ji4XvZ125cqX5U94ZuqHwqHIocPPy3EovGI8DHpTe/6rBQo3p6bIXInYs1rgb0Md84wtZPy4/I9tuFVe6Rm1bh4oL4wY+0FYOe4nSNUHIPusypCdUXZkQcn4O25DLZKnzcpr2pMvIumyjUMRCWqK07KWr0abPxwwI63Op8wOybd2/XEaQXnmqa5wtwMP6PISVcX5m2V4/Om+vHSkLNG6m9ohl2Q5YLc303q6jl2M3kZ8G+85ct1c+ORVj4c8ScFShqgKbXFiMl2FZMr7MQBzPr8qzqy6LLpywOk5eCx0nNieSo1Pz9pUzs/bu1JKteHrePa+ue1oiKwZtXqbN5NNGSHm6UASmaUQEwhL5FI9kNM0mctLAjx0iUiCOpyVSg7Bi+g2Pam3kYfFsi49ALvYhoLKtk55xxb6C6DyNYMOXhuMlYz9XrB5k66byTGulbFvlRMW+g0Fc4aF5PW5TlrWPPENERMV54fjJm5iYskcffcxefvlVe+/9D+yll16x11593Xbv3hM3xtGjx23ieiGO5y99bA+desN+dPpt+/GZt+1HLgofOv2GPX9xp91gmsbBM6fXX389njWxpRPPpJjSYxEFxMhKQF40ZrqPZ13Ysm0TBAcZsQBj9+7dMe3HMyum/diaaefOnfZbv/Vbsd0TU47shsG7XLxcfOzYsVh5yBQk+bRLHos7NJBoEKgHAtJ3ygP1IJLTxHOaMJcF0uW4ymVdG2p9XYZ03jEix8kjziCbPTuQ4wI6iaB+qq7aJsdrjNNnyEZtANUpqYGu7heoy4N83LU9aCujeLYD29HV9YNsQ9jWJqjjWYS72ZqpxuZemU0srtm7JzsxXXjgcs+W10u/ALa1fRtW/Yf623vP2fmJTqP56TEx14spQn7M/6wARxWqKrD5xZ4PTIUMuk4UM+5xxUKLRFrhYTmh7Lq+ZA8dnrP/7L15+9qJebvp5WK3d6YMYyqwmSKLKcGRZ5VJKYtIjLxMVujojwZ0Deqk0YucSIu8JHl6MOycoGJrJCctpgb51aFnWhDWAmTVK6TUdeGPEZ8WcT2LLYLIIKYBKwYLQUFUMT3YkNYS3+Jygpr34y9fXBZhlanD2DXebaO/EFdFWjpWQo4VW12UcVx+PODM6fM27aQG/uO3f8v+t0//dfvXnv+v7V97ziWF/4rrf+HN37CVW7z7shFEArF885vfjFV8EBcLK1gRyFZMrARkBSHERJyVf9/4xjdimoNfjmzTxADDHoLIH/zBHwxtWZwB8bEgg/p+/dd/PXbMYHEGbVA/ZaiHraRYAKIbu/5VDPJAUMdrtP3S1qBDHiK0la91lNXAlusU2uoAskdyHUJdLtvq9QBBeXWZfKw5f1wIcj8IayGfemUnnUB6q3OIbS4rAYrLhmPUMZDO9Qp1XTWkq8MMtVejzRbU9thlW+I6R0orzOV+WsKSZHQHN+yTc4v2ghPXrnMLtrC8eUpyHOgixHLhLsiqrf02TMz37NXdp35mKwrhqEJVBbETOF4AZBMrA52ggqi6JcSzWnKb/bOL9valrr1yesH+1o5pe35qYOtLLNDAziVIqzzLyoQlohJpSdBlyWQlG5GVhAGdgZ5BHKJCREwiLJFZtkPHlBuElZ9ZxYa5eE8uEE68c+VtsHUTqwK7HuJVsbImXi6OKUWWgBK6p+VCHcUDg7R4wbh5vuUyJHAXfhQEYVXelsgKiT5zPBzH+kbsdsFaDE0dnz59zj2s8gzr8tK0nV28HnJuccJF4YSdWXBvyfO5AG96BWyrxFQipMHKP7wkFlCwahBPilV9EBar/vCMyGMzXLwwBlS2b8IOHTZ4TNjgLeFZ4aFR7xNPPBGeGEvcaQuPjPDNN9+MPqBn66d6QGgDeonSoB5gQFsd48oD1aEBVCCOPpcbN7CqDyojqJz0GuwQ5Smd40pjIztB+Tkv26hsDWzIUx9UHpFOno5s67rQK1RcqHVKI6qHUOe5tpVNjt8JuZ5cX8a4ulQWwQZROiP3S6GkzhN+GsLKoFaJsOIeFp7WS05c77vnNd3begr/4NkJ++jIxSbVAvrO8XhUZ0rx3O447D9z3XYdu9Sk7i3gqEJVBcVTaDwlCIspwSArvCoPeVl4ynWfXHOWvzJv715YsN864oPlig/Gnsd0IV/eLYSl51ibCSiTUCYrxWXbZg9R5TL1YB+DfENMQQgeiqQ0LVhCpheZDiwLK5jWK6TiBOPl+tTlnhCLSZjWm8dTctLqrzixOcmwpx/eWRAjYSOQWHnm5Z6W1xnPt7we6mBBSixKiedaI9KKb3R5vxGRVei9D0Mvy9NsgFs+OlkuqzOn725rJlDfWKBtEL4T2uoZh7YBQ+XVdpsNwC63dTftyjaHWTJIa8Bqg8rIps12XFlBdSB5CgxInyFdW14GeTp/nE+Rj/qYyyqddaBNv91jlU1G1hGXvXRtdUqX7YU2HWjTCTlP8azTtYcu59c2OQ3G2WbcC8KSCLc8cWJiYK8enrO3js3blU6ZmmMLqNPuQIC+jynP7DjmP3bH3+P+E8LrJX9T7S5+fPHv1uB5GIs4mFG614CjClUVxEAZU19OMggvwhJCYJAQ3tWkE8Wua3P2zsVFe+zsoj1+teODPFOHbjO/WFYUdkf7Dub3sDIJSTIBIbVdLpv1lBNZEafvbV6VpgUR3mUiPwgCDwnvyAWiZpUf7xosDFycVGZdx7TgHKsjPc3UYCG3siCDxRNRv0jL66Nuphb1rlcsiXdiEmnhuYW35kQImUNctVclEVlBniF4Y94GU4JcRHmni88L3bR3C8rlqau7QX2Ttw1eGgwk2GiwE5Q3DuRpwJGd4m31gWynfJWpUdfTVmdbOZD1ql86wroe0rlMG2ST7Tj+7fyNVa4ur2Oq9QLXgPIJM2p70rJXmba+oZdgp2uNtKC4bHKegK5NfzfQ9QNyXePaFL4owqpBi5KMC7Mr9oaT1genuvbH7161X/nxSVtYuWUnLk7Fir6twGFQ37KPK9Mr/mM7xhc0hPx7ZxxwL27nVl7cFwQ4qlBVQZAVz1r6g7LHnqayRD59T1910vrk+rztuLpoz1+csU+dzPqQWkwd8p4WHlnxrkpYSCfv4l72GxwRT01aWTJREcqewZyBXV4XcQhEZCXvqiatoh8RViy28GPlmDsQdt/JamHFPptfsAtedyeW7fs5cY8JT0wkN/R6WHU4nFosefLcSr0jiWXw8ZysLExhA2FWEYYX5aQk8qL/hEFaIetRljr4dAo4eXJEWIM5P4Zp79/M7YJ+ed7Jxa8+HvYzfTc1NRU3Fe9KsZCC1YEsnFB9fJCRHSuY9mO7JbZaYtUT5VhkwYvDvH+FnkUZvGvFt7FYFcj3tAArCXlfi/J8GFI3+N0MoIrfaVBSvkTQgJN1AHtQ5yme9Tk/I/epzZY47bcdb13nndLgbsooTigRcrwNtW0+t4Liyh93/kHW67wLss1lchzUaaC6CDm/d6q3rQ6Q9YrrmhHajq2O1/hZEJYk49DVJfulbx2xf/drB+03XrhgT3143MeyzauBa0T/XdhtY25tPT6ZtOhjZpPbhFuD1YLP7zx+z5e6w1GFqgqcrNyT8IFSv+p5n0jeFivfFlx3Zn7JPpzs2vuXpu0FJ67DC4u21B3EPoS8WFw2yC3Pa8qUYJkWLMTVPNNy8gnPCxJyqUlrSGwueQd46YjXZRjcRWCKQ054PSItQi2yGBGPvKF1m/f65ugfDzi9nffmvG1I3PsdU4FeZ/4IZBGPN4RFGEvjsfG81VU20S3TiDz/WnCJHTLwtPz8hHh7+XjovzwupPwtmIYsxEoY0wFOWJNTZZXgE7941B74Vz617/zre2+TB/53e+yxXzhiN/wXFzcf2ynxbStIB1JicQQLK9CzEAMSY5eKt99+2/vmHvTjj8cWTiyaYOcLFkqwPZO+jUU5FlUQsqCCRR3YUzerDH/jN35j+L2srdB24wPp2walXIY4NhpghLocyHXKU8z1qUzW5ThoS+f2lZe9g9peoURpIetUr9I5nlEP4LJF2sgzI9dVH0fOy/E25DJI7o/qzfUj4zAuv64HyLa2Jz3uh0Pu21Z2ORRy2xn3irDuBKYI/+CNy/b1t6/Y7716wR54+cCd/+YVKa364LLk4yZjDLlFtganAMLicci9BBxVqKqgkAKDp3sZDJQMoIs9Fk84YbknsLC0bgc7Xftkums7L3fsu5fn7BKEMbdoM/4rG+l2y2KL0TOsLJBYIatCWCMCqkXkhGzyzlxqskLkoYiwRFbIpunARFjxPpXLintJLJiY83pmOVYnlNN+8g/MeXuu4xkW03hMkYrg9HkSvKxSZ6mXNM+3yk7s3ua6k5bHF520WGHIYg5IMH4ABGkVL4u6S7ysJCyrNcszLp4r0i7PznhvjB8yx4+ftonJ4hHt/c51++CfXrSPfu/ybYL+s29ft5vsBH9zPciDJegsikBYbMG2TJAUJMMOGCy8YG9AhdhBXCzQIM2iC7ZpYksmiIxVhJAXizWwgdRYnAFh8fFIPDXADV4PqICbvu3Glx7R4JAlox54FNZ2GcrPdoSqS3rSdZ+ByoCtbJWX7UG2zTay41whSisE2VZ66pK9dDmv7tdWyHXUQJ/rqm3rPmRI35YHqHecDemcXx+P8kBbWUHlQe5r1m8FtZPbz2X/tAgrg9mU5z863qTuDpBVfPl5m4QFaGuqM/q+2b0AHFWoqiAGZwRPK4Q0hIEX4IPmTG/FDs0u2KW5BftgdmCPTM7awO3m/Zc4O1/03LvqQUo+6MaLxj4oy9MaehQ+KCseeq87k1EmoazP+TVhSa9QHlYmK7yr8Fp8wIdY4lkUU3hOJiyQwHtkdw8eHs4tcqyr7k7z7Ml1EAz9bfqNhxTTex6KRCAsiIql83wWJKYgPaRd0rTFSsN4AdmFl415NsbzrdhEt/G6eH6m87PULws8+PFQ2iG9GqsFjx47Ee9L3Q24oZja40Zj2o9VfxAW5MMNxrtW+lYWxMVUIVN9TO9hiw3lmOIjTT6iqUD01EEeaTw0phy1izugD/UgXA886JQPatucJ6BXPW35GXXduX3SdXmllZfT2wHHq37nMkrnvJwvPWjLVzoft/LbdDnMMg7ZvkauX1B9ud9gq/IZKp9R29X1qi3FhXyNgdynrAdt+tqmDeNsfh4Ia9HHjOd2HPM+Noq7AITlQ+a/BIQFKUACEIJ7Ktp1HbLi1/6Z7sB2zizafh/Iv3lt1o4v9W3ZB9Z59hSMhRbNSrggojLwFs9qNAgXXUNWTb7I6DZxD4yPQ2ZiQpSWrg4ReVmaCiReCKtM5UEGhEFePCPyvPAk/RjmIBQ/no57dvPeR3brCCJpSEWEJeEzJWWpu7fjnld8fLGR2IXd+7DixLgAWeFpJeLqOmGx2AMhLlLM7TAVuOxtRF/d02LhxdFjx28jLG4g3US38kakWwAC2o7dFw21OeyvDyj14ATIz/3L5cblbYVcZpy9bHJ/tlNuXP91bKpDOuXnwVV2guyz1NgqD2xVTv1QCNDTJ02X1qjry33OdY6D6q9R9yGHgHhOZ4zTg+3UUdvoR0ZGW9m2unh940+bsHgdhm2UVvxH9N2AI171X8TsJ+hH18jW4BTElKCPZ/cScFShqgIfJH3AhwgaDwZhio3Bk6/rXnAP64fuVX3PZY8P7Kv9G1Y2uvVyDPTuYc0zFcgiDSci3uuKqa9GNAiXacFMWBANbRNvphNdMgGJoDI5SerpQfLRycvSIgbCsn9gmc4r02x6hrUWbYd36BJx+k+fQ+8yhrDKVCD7E/LsqsTd0YopwZsNYUEyeGH5k/u8fMxn+eNF4yD74snxnGturhfnjg2IWYHJ+WW6ted/Ax5uHj9xMryb+/iXE20D3X38y4n6b/nz4GGBlz85GS/3tkFUJBEgLLyrgpwzHmyoADne7d6Edws4qlBVQQz0EhEWBFAIxj0Ol3OLKza7hFfig6fnsyluLGXHxgd19iLMIrLKwqAvqfU5jmej/tTPsUROECqh+hoE29gEQbmU51raYHZEWISZvIJMvd0gzOhL6WNMB9Knpm8iLEKkEFYR1VdIi6W8zfSghJeAXXjRuMuKQfe2eu518cAyCMvP72Blw3bvPWwvvvSavfTSq/buex/as8+xQOKR+KQI18X+AwftzOnTfsy9MbI4FKbmEO2mjuT8bKe4bKlrpM/1lniuT/Fx7ZBmyhCvDpteky9bCXm5jiyUGZfH1OOCS60fZ38n0bFL6LviqjOHvdjkeWS/XdExSaSv0+OkrayEY1ge+DVb6Yf5TbjdtrLU9tutY7vtcJ3k9N32T9J2zYyrC31b3jh9FtnwYvxPu5fgF4FD5yZsx6HNy81FUO4TbxLpiY3i28PeU9dij8J7DTiqUFWBn2xeFi7EIBIgHi8QQ0w9JzIf+NcYrJdZmMEgO7AZ9wLCu/IyfD+LXd6DeHzg1yAvgsqkJBmny4SlPmXJpKq4bInjVUnPYBOk1RBWJiuExRAQE8+VIN8IXcqUXYlDYiIpJPpI/U46nIvY2BaPzsmIeCy8qAiLry7whWE+KbDgntZ8TA+m7Z561HPLPjt0xL7xwLfssceesNffeNueePLpkP0HDscf74UXX7Y33njLjh45bgecvA4dPmL79x+M6YgD/gvv4MHDdvCQC+HBQ3bY8w8fPtqEX5wcOXI0JMezHEY879jxE3by5Ckn3/dtx46P7OSp03bI+8fU5tGjx8KW3TBY6EFYy5E6dLuhHC1y9Nixoc04GZs/rEu6UufxE/T7pH3mg9Db77zt/T7lx1T0tLepDsqk/oxkVF+Ww0cOR11qe3hcTX2bjifph5J1TR0IO46wSwn9ZvB88pXX7MOjJ13f1OnnnOtl+Hfy8rRDmWEfXIhL6Cf9HZZpbGrJZbYjdTn2meTVC4TdUOiTdlwhb3i8qWyWOJ+exzlAZJvbzEKZNl3WR73U1WIr0fnGhn0z7zQt+rMAO/E8u+PYpmnBTEaFrDz0xEhcFzIiLMIsGUwd8qzsZ/G9LDiqUFWB/0JtPoPfEFeJuzCAM0Xnv/5Xez6wrq6ERxL75jl5MZAXj6qZAmSQx+PSggLPZ2VcJibFIy/p8+rCtgUZdShCyoL+9rylWLxQExYS04FVP24TJyzZtAkERj08q8K7Kl7W7YQV721BkEwFun2XEO/O46xYZKqQ52lnT5+3zz7db8dOnLFTZ87ZmQuX7Ngpj5+74D8Oenbu4hW7em0qnm2xIGN2jvegyrtn8RHIm2UrJ4SL708bfT+m1fV1u3Z90iYmp8PbDb3/TX4e+jcOy36tr3m/Owtdu3Ltql8vZZ4e3U+76/W9BM+fWPzCLjVHuFa6owfi6y3Pj35ewLMj+q2FPNy3gAU9456p/bwAr0r9ZrESx4LoGP40cOzilL1/4HyT2kw87YRVidt4sEkyPj1xxfacLO9e3mvAUYWqCiqi4tkJLm7Rsaktm8Mu9ddtwCKMJfeywutwYmDQ9kGdZz18kLDP9JYT2CLTc3gQkNYiU3c8q3FSc/JigA7vyz03CIFBf0QQDZkFYTmBeV30AZJSKMJqIy0tbSdEpMfjikE9VvMVTwiSKd4Sz9aYklMfbpfcx83ESh5t8OIvpDGaIozvbxH3thBWJw4gynU+knbL+k5gPSedRS8HifG+VsfrWfL89wYb9vTgpnXdI5ucmLRrE7P27Euv2suvvWGffLrXPtyxy72VXf5r/7Q98shjNj09522Vdta8DML0I+OTvljMAhTitfCD8E7Ccvo2qe0YxyX8vaZnZuyjnbvsjTffsl2f7LbLl6/aO+++5+ewZ3/8zQf8l+npuCDvdvzXQ/DbpzU2y53yawGLPe/39LSf593e7zds58cf2xUfiN5+5514V+3Rxzjf5VMqQltduV31o5Zs//ml1LPiBMuzTb6X9uLLL9s7H+yIHztvunfYWViwDz7cYW+/+65ben+8gP+5PheGbTZ/A8nnhVadsmclr1h88MEH8fFQdvvnBfVz587FHpVCaT/1Y/hfnVfkXoFj5iV6RP3GG2SmA4+QF+15leRPk7Tec8I6dWW2Sd1+buI69Mg48f83iXB5umtv7DkTz9R/FoCjClUVBFFBUvPzHZeup3mvqmx+G7uwN1suDQdqBukgjH58rBCSYNl1vDsEcQyK5wFZQQjXfYCa6DnpxPQbiwggo9vJQPGRDrsRUWWyEmEphKC0wEJkJV0ZzMv7WeSXVZBleo99BNnVIqb+mn7Uko89x+ObV2rfZSXaKu3E6kG8KiepmHp0cpL0IP8V9/Bcr13gIa0lT895+O2Jrv3FC3P25MJy7Ja+f+8xe+HlN+ylV1/zwehVJ4FP7M233rU9e/bbww//2K5PTEW7K152bdUJy4XpR4S+IOMIK0uQU4pLaqJC+OgcK5IIa7ICfKaEKcmdOz+2t958295++12/qT+0Nz0+4d7WN77xTWPKEJRyFGwKbwNYfrEDf8HlZoNgCOutt9/28/yWve+D0VseQlQPPPBATP9ktPUh69TPWrL95xXVs7DYtT1793rfjvq18oo9/9pb9tFHO2PQnHMv/JFHH7Nnny8vcg/L6Y91F8hla/k84Fkb05cM9uyewovrDP7PPvus3/sLQVy8PwjUBv9K7nQu7xXwoJguZDqQ3WJ4RxFiZVoQsoop2SefjGP40wILvt7bfy4+wCjkcxPnziNbif8fIlyc6trrTlZMO/6sAEcVqioIskL4wu2IsIq3tegDNAJ5aDUhwiAtgbD0rlB8tDAIq5k2c1KYdZuO5/NyLAM+04bxZWNP52dGIgIJXhaENI6wJBBT9MHbzx4WAlFBUsrj5eiydJ++soCC53GQ1ua2s9BnEVUmrPLC76gfmSTL8yyIq5l+dIKCmAo58QHIMjVYvNeyk0bP7Rd663bOiepvn5q1X7/eMecw97yW7eTp83b+8jU7dOyknT530a5fn7Ep96zOnL3ox1WODcHL4v0vCKqQ1Z2Jqk3uRFgIx8cGm4wjtQi8y8WAefHipfiSMl9Qpp9Xr16P8zQqc/eDHtZftAgTkxM27x7VRf+1f/7Chdi+infVIC2mqTK2GjARDarZjngblL9dUb0lZX7fdu2qe+UnL1yNd+ou+Dln8QV/p/7ywK1yX0qZu4FK6O+V5acBAzveCueZ76fRd1bc4WHhaYFhW03PtyP3GkxX0ufZ2dnoM54iCzEg4nEfPP1ZYs3/7m/tPWs7Dl+0VR8TBM5NXAce2Ur8/wDPrHYfvxKfFWF/058l4KhCVQVBUsXD6g7jkFaQhHtCvBRciKtM/4U0gzWDNANPCN4NhOHSg7Q85IOQq4Mb1u+ten0M9JsXM8Sy8SYeBIcuyKAhvURWEtpVKMLcLIXAkFghCJl6PEjM80RYZVqwfA4kE1YQFCsgG6LKJLVJFkYEmvsW/YK4Vth3ENIqz64gKogrdn93wmLRRcfbZ9HF8jIvMrMzxg2bd9vHZhbsjY73twe5eV/dW1t09iIcMKVIXW636l5UvGDswrle87zwrAiduPikCsK0YCak/HytENPtRDVORFjcAKPyfnFzgQ9le4NYbb+dMgKW90p+GrTVl0VYYJWZD2x67pTRVm6cFALyv2+kClb879GGQlRNmY0xRtvAsP3P8Xf7aTHsv4v6keNZvkjc6/rvJdiolh3cWdnX5h2NOx4I79D5CXv2o2O269gVv2Z+uqNWO+PaawMcVaiqoCEoTQsW0iJdBmEfgIOwnEQa8op0MzgzDQYRDImhIS4WOUBibHXf4/0jJ4hCUOV5kTbcHU3/FRFp4ZmVrYsQ+oB4mx6OyAEPbzT9FyGE5Dq2OCoyIq8gLNcVL5C+lkUPeFj0KZ5jMVXpBBWLRzwu0sp9HIn3pSGoIK0UZwWhdsJAmAKUZxXvYeFp8f0sj0NcAyes3rKTkv96mXOSujhgurWsYOz6uVvEI3NbdpLXN7d4jys+JunHW47Rfxx4OzEdGMTlhKT3wcLrGhFX0W0mnO2KCEsiPdfySEYD2UjXLqVstnflNoDVz0K8e/ERzHhR1uN3Ql1eAlht+ORTT0V896ef2oPf/769/Mor8fHLQ4fLSlDQVr5NNHBL+J+/Sd+vAf8zD3PiGOpyEBb/+/mOsiHbw91Zf7HwKyT6qz5sJV8k7nX99xq8SsM3sp7+8Ki99ulp23f6ul3nvU8fR1hRiDDWTMwtBcHxAchndhyNZ2EzPgYKP81xf57zB0cVqioIcpIwDSjiUloEgUchoiIsU18+6Hua+Foz/VakvJyLxN59MUD7wAtJ+WAPWQ3fgfJ0WbzhJNYQVnnG5PE+5OZE5OTUdxu+VbW44PmQZ7NgQt5Y2Z3DicT15TP3ZQoQ/ci7Ku9SqW/xeXuvAyKdw9PzNiAopizZ9SI2xYXEXJ9lM4kVshpt7DsiXnlyPMeCuMr3spx8vH+aHoTAYnrQBfKKrx7TLz+OICaX8oFJzh/vbrkNeZxLPx7OVRwTS+z93Ou5VSzCcOKCxNiQFwKDpCQiLxEOUntf2/W62gTeuZNsZf/Tgip+WrnpgzoDPx6oGavVvKN3iUzAp8+csaeeftrOnT9vZ8+ds6efecY+2b3bdn3ySSw9F9T+3QtEVHY8INTQTh49Dxv/h/Mdi3LwrD0Rv5zJ/Bkh+lGid422HzWq76ep98uCNb+vz1ydsx1OXrxkjPf0+HuHQ/DCXtp10j44dMGOX5q2/urI8/8izm+uY7v1wFGFqgpuIyyRFmnCHFc+JMXgiFdDGkLQ86IRYeE5jISBm4G1kBFThyMdRCYPLFYfurDqEIIpZNSEDUF0INAgh1Imls8jxJ2AWLlXvDjIA9ISqTG4F++KuViILVYJchy8AOq2c14HL0YPicvbFAFlwhqRViErVr+VDX5JF4kFKn4M8ujKDhfNy8KQkYjIj1XeFoTVIY80+sZeZYbix0O/y7lxwnLb5eXyLI+/xbIf3wrn3oms6Mrii81k1U5YhKP82+3GyajcSBdjYYtkmywlvwxKWWqM0wvk/LRStqph7t/J/nNOoamP5d+CQdoRIU+zEPvphP/KA/ebnJ9GT885CuIc05r/jZZces5aq2jDkH/uNehTOY+lX3ffZtvfPbqf5D7a8XnOTX1uP08dwuepB44qVFWwiagQ0sWjKvFMWrKVpyVvS8+yRFgMlkyJ1YSFiKwgKnkgvMAbe+05KQRheTqWe2PrNmXgdsLBC/K2eEmZ95IgLl5cjoUbXo6NegnDK/IwBnUPiTPNB4nJu6Je9HNBVku20unblJe70GyJhH2saGxICqlJK+eJxJBCktj7OWqIEmEar0xBsjKReCGh8LKcdOIl5oqciLOFE3GRV5CcnyNEdXM8mgLlb1B+QBRZDRmtliykxYKMQk6ZpEQ4NfFsJYwfyFZ5W9lkKXZlUMqDU46DOr0dYL1d8a54eNOm12/Yk52B7e4tuQLtZrvtorZvKyubzy/8x75wGyHEh+Bc+f8835pdW7Nzfp28P9uxw36d9m/wS3r0UP7eofQyR9XnlDMW9d//Pu4O+TxvJTFl3Ehb/ufF56kHjipUVeCDcyEqiEdEJbKqSUpxiUhLix9GhKXPcZTtj9hoNkiiIa3iafmA6wO0dAy6Sz4oM/BCIhNM7zFt1gzIlIkvAHs9TJlBYAt9b9+Jkm2O5pw0zs8t2pQTDdOF4bW5XfFanJggEgb2aI/2C5HxGZEl966me6v2xtycnZhftP4ChOKE1G2eYyViksjrksQmwPEKQMmnz+hFKJF2UmaKD8Li0yUiIRERxMTO8UFaXlbExaIQpgWZQoTIeSbGrhnsOq+l83hSTIHq77DG8zO3X/ZzuLrMtGB5L6wQFjvab15BCFmUcERUdX4WxotaN7T3wZIpp5wX42VLGcmwbKRpz28XLzBuYNoq7/OC2iRgws/RD+cG9ja7vdzw80ab8d9mu+0gl9lK8mBRS5v9Zik2q+sbsbjHT2UAHROaN/ycct10XXprG9bxHy4Lfi2c92u962EA43uGDSfMW3bF79kLfr3O+98blOMbPWu7j3sDzu0XIT9LwFGFqgoKGTUEBCGx0IJVct0O5OQExsvDnqfpv657WyK3LPy6F2EhZQEGRIUXVUglnuF4yOKCeInYPQtemiUe34RygmEF3JwP/Ltm5uwy03deNqa3qAvicx0LEhiIY6BuSJGXk693/TicFGKgduFdJ9qDfGLQ98Gc48DTwkvD22EhB59K+WCuZ595u4v00fsByWkJfizD9/pj26mGoGqBpLLXJX0mLEl59gahQazF08tL/LPIe+RZIMcKQWklYHwsMkjJz4Efd/7REF6Ve1SQVHhaq8XrwpuCIBjrEeJtAnlo+lAkxntXIU5I6Nc9ZPpJ+nVnm9j818c+bEQqt8vmtiEp1UFcwoxc2PqFi3zRUL1ZFPNTbG8srto+v/5C5ccVT7E8LkFdyziMy28/P+0i5DhQ3ZJ1P3c9d6V4WZ0PjPJl2XXvsHZhUPqGe4z8DXsuV/ixw6+Mpi2v4gsCNZX2+k6U0349Hvdr+hO/V56a93vOf3TG1OtG84pEKbQt1Ofh5w30LsvPK+p+tsmfFuCoQlUFQUJBWg3xsC3TfKcsby/pQmSyyV5XLqfnWiKrAc9TVgghIScrF1YNKmT3cuKQWExv+aCMB8Uy7nknjgtdJwHPW/N61pbQ46G4F+H5fHgRUoEImW7kOVE8w6JuiMyFAZ76i1fDNJqTBfEgATwaPEMnYu/7J/MDO+Y30Jq3wTeyIAr6BPmJSGLpewshISKrTFi1TU1YWkyBxFSg2mmIKsTTMaXp8SAsFzzMFY4RMm/Iu+/nR8+wRtN+ZQowyKvRaeoPAhp6NI2IPIYkkvSMC0Odl2XA48E+ZCXCCtKhXh/8bjXelQbaLFz+o3SxyYTVRlohlCvX8BeG0hsJgzSddnH0fdT/zD3sOfeyMNhwtnLO2twnZFi+yDgM88tBh4zOw+cTQXVLVr3vPX7c+N9i1c8naT4q2lv1eBwe10Ehq2U/KOcQW/L8pbV1r1dH9NPDezn8j2uDHzT+E8huOjmxgrXj187JwcDOD/rxY2B0NreHfA5+HqG/h+TnFXU/2+RPC3BUoaoC6zj5IGXBAIsHypJxnsNIx4cZ5zs9m5vHtiwwEJlBVCIuPcfSi8SSSKN3Ail5hAzAEEwhKwZ4pusgmNnOkk12C3n0lr0/TJV5vHx23m28TFl9yGpD6vC8iON5lfrLV35dH8QGqXkaAvLBf8HrXu6t2QXv+1PT83bciWbF7efdU+GDi7EfYkNY4eVQJs7HZjLK6XJeCmkhtBdtNnYirdBBWkwHInhYEFiqC4LN9oimTmO6tQ9xedz7WJa0j54famEFBBVk5UIc0kJ/OzltJqWtBJtiR5lGPM0gPiIb10UbSLHlVz1TfHmaT4MN4e11jAgLIb8QVinzeUHp8UI/yjeq6JqP5TbwCCEGHIuPr6P+VOL/h4yD8vPx69hvq6uyGSeCp+L8xDlyNeQAUTknxHZgsSWYp68urduM33d+huNvwXt87Mjil4WTl5dzKQtNSq13C0qE+D9I9MkjyFBH3Nu46SeTLxuwMfQ1v8/6fmILWSL/80CciyT3cfeAowpVFQwJC4GIOuzC7q56x0mjPJPp29zcgscLcZHudMrCDLYm0nMs0jF49lmlNwjyGAkEVZ5pxYAbU3YQWclncYKWnMdUoQ/iJ5ykrnsfenwmIQbrMiVI+bKCsMjwOVkI9TXE9f9v78//LUur+0yw/o3+pbury22X3baE3a6P7XbZ1Z9ut+1yle2yLNmWbFlCsiRkCWvCWAJNDBKSECBAJCBAJHOKKZmSOUkScoLMJIfImMc7n3m699wphtXfZ629znnPvufeuDciEjKSfCPW3Xu/+93vdM5Zz17vu/a72a+UPNe5wpdFgvfehtq4JKX/Z+2+fbAlS5LyZaUMFOcWWQkrrJw5wEowJWDqcQCH+s0FlkDFPFvM48XQoOdDOglpoq3TPssXRvIjjweDmZOaWlAJLPanx9UNBH2iz4Y+CctJagHFK0lF4sqkiMv9Mi5gJ8WCKALhnCtynXPYSPE4nCgDBUicDgDXHkWbeVAe+SPkVRM/j/LjZ19cf9TAlfNkkrfXUXHs6h9Rse+nZuuzj0zaiBSBI5fqfMpBeRxWsv4uup7PYVsfir4qPgzHsl8b+s4Mtb+tBLrEhbawJhyQAmrMfRE/re3RAldkGxDARIa+4Zz+MrMGmHgODBfrsajK2pc8pOrfM8/p+RFoSykvhKMHGBWoiuDWUQzzjWRFDa3R7lqrO3AnheVG15abA1tqD+30YjvcvB1kWFeVm7sULA/3Dn2F97DQiPe1Bislmd5qrkQFrzzGykKJo8wDQnjLSZHrB7YgSHQVx/CXO1sIIqTxZ7VkkbhSdxCGRRWS4KosEN8G0IDVcKQyBJ6OAPXZ3oa9ub1hDw1UnsCMpdP357iAlETtSucHHDN8aA6oCKR99QPPaOGp6A4ZqittSGCV4JqASOdpawrHpWSahPDm1hX10RWvv78k0p0mZDnxA9dtP3NF/p4t7pKBtgMZSyz6xfvG+2K6j6UFQFBKKIeAV0jd+iFNXfz1/9BJ/9FC3BBzLUovYAWc2FbKna3DURfPCZOyin2/I+daitGJiShViqcvhfMuHBHyTIQ8QmbyqcqcK34+8lWzpvW4npT518p2qfL3NIqYJzP1KMT7Rteh8P3Y95HZ6/Nz4KMCClhcmQeJ/UFo39Ufr5WsSaUDbh4VNWXnwJCpXPSHPFP883OpvhP+eZIyLtChO7Gwegug1P84XyV5PgWadFg5eoirJn+zj58nAUYFqiIEsASapqyoNcEJUPGeKxT1muJWOyM7s9Kzx8+s+Pv7eSuuDw8OtZWSxSpzUXp/FknCqhRDnXfrS+Di7r60Avyun7s+KVkUNBL7WDnbyjvczX2ui2Wd8LxzKIT3HcN9wK4+9OiKuQJhKH0kjn2IUJbMpq5fU94fFZTf0B7ZnZ2erak8nDZ6ghhWZYchyEpybon5JKACiDjmfWBIxid0ElQJrYzPNCW0ElzeJrXbQVvV2yFb9Qn7OW/HPBz7Dn0sMO37XBZbpQNsE8/BKg/2uYv1O9jqO53AynmtVIJTmaZNYW3CLSkYrsXLMOawyEMKhy35JawKCcVFHpH3QYHzpeKbiH6MrqBJIyFuL0j0pxaIKSXz8byq+uwv9fwPIUX+Xka9DlXefp70c2S2DlNJYBEUE/l7/Oz1k373/bhOCeM6bctr8hSW140CK8qZL/GdCGD550WdJ9fxjjjmzvQ90vcmCkeeXyFbdRi5kUC/shYp8OezeD4FGBWoiiDoSPEKUKvdDVtt8WzTlrW7IweYe8hJoZ5b7dv5xtCWW0NbavbtwnLXzkvZH1/qWFtKGYulIYh1pcDdm1DK2b3qABcuwVLqCaxyngtrwOefNhJGUt5Syl0BBCeL8ExE+Uvpu3IPF/p8oDjXBoy5LCAW+eZQYwk0LwOQ6NpNWVMnh9v2R+11e327b5dUHvBpAmQBK2HlwKItqtsEWFiZ2gL1kA1dyzXzPQgTVCWwcpvATtggCVnen8W+L++kLc4oASy1xa0mtQsLVvG7OFToWws0fMhQgjWWfRArq0tBSGnMk1BaocimsjcNi6huAib9KraU5+Tu+LLOKX+fB3HlVCkortWF9fms/cLeOlSic3VFl0owAckPFamHvKYuqewzsDtPMt9Di/It67pHlCni6RQxTybt3iPRv1sCC9ZTpi2vzb4gXX4WWMB781K80mHZkEYfpW3Kgla0BzZ1yZDXZ1vntYV67BXVx1NHfopyp4/17av+MDOx8W9aJnK7h3p7jiLXD/Snfu/qYJxscIh6PgUYFaiKoLv1LYfQYnMopRxQwDLgFfhYGk0p9CUBizWmGCJcaPXtxKWWINaxi2sdY507Vodg2AyLi+2aQOAPuI6GNugPbaT8NjaqhXJVHtaBWw0oYCnuUOIo/FD6pZXi79TSfvkAbs77lLAK5TxroSQA2OKpuKE8cHTYUDkrgtYbW5v2allaFylP8AHcE2D1aU/MYc0CKyTXHFwW6M51BXMBm3Q8S5ZLTJWgSkilTK3K2CK+Arp+wChhLJ/w9rviE9TpSLEjKrgwPMhc1o7S80ZjSb7WxIGlLZYW+4AEhVECKCE0lVBCU9mbFktsS0qNY/Ld2EYEMcUxBzKmXMqTTECSouPMe16YLXtW/HwhPE8EnGkjny91cYWo+mX6DOV1e6RWDpcizMOxrSvhiXI+hCj5XCFQloNcEfNkb72UY5WeIWEevUDB63ASn+L9UAl9BCSwhElHDaZ5hoegWzd813QBw4dkStJIHTJpU3EtkvFl+aWUdXEhnnz8X+zr4/M6vACs+XL9wA9LnetBfVc5Dj1fAowKVEVwMPkDqjgAyHphhQZfVkhKlfjVtbZ1OkNrYnVJmV9sdDzeVyPf5k5f8JDgSdeWwm5L2TdIz1yXlDrPc/FiR6ytcNDgLcCzyjsEpR5lO7CUD8eIW1UAa3LM9cx7CX5pubnE8B8WCcODWHAZ56tpqHxkUxBZ0bW/KYvxlzs9O608xyqDtQuZwwJILM+E+LHO43RBvRzmOt/G+pSsCliXBOU1tZFhUV8cuALUPFC5haS+Zk6NOSecK7CGUPIAhnrHeRwlov7uQq676lKAFW8yzpc2orRzONCBleIKKRT6BB4SvtN8z/d3QZ9Nn9fEIrrc5cedMQ+o8lJKjilvx0EyBWVYdiqfrf+O5v+Y9pY/Fa6Jfyg9laHGMDS5qz7cVV/xPJpY7u7Z3GGWc2ZxdUgq2ElcUUZagW6RqNIUSzYzUl1/GFHyuUJg6+m0M0/KeoUotbZ5Xl3syl9R++aTkMDK8qFbbnx0AlBmvljJ3Gxw3h9J0HVUzq8n35pM6xMyOVddU5esA5LHDmry8j7gMxM49VmyT+HxL/oo5XYP2Y5JfxVStnOeHCV436l/n08BRgWqIoRyltLNB3dRsG75aBsKOtzYcTXvyHroSYkCKRQ4Q2Ju5ci64UHcLrDTeYYTeTNlCyulNxDEcMjQOcCl/dG64OXQmVpYaW15OgnWVnogpuCJ6N6JDrBY1NbnxLCuKslhR3/NCHE6Zks98fbD0hurHQsCwq/LqnyZLMZLauuWLDX3VEywKC19UT57xT4rWbQFbh5SZhVjhgz7Vd7uSVilz3Zlf2b7EIDEFosKhQ6wsCRxZuEGoqt+mgwTOnxzeBCrKawoFHYCCkmLim0AK4brgAcKqQ6fmL+SksL6qil5At/7+jUBuMgXWOEcQzkTJ4tKUklOYElZFbDiJ7o31JVhKfnjxiGb/BjH2trZtWfUp8c31EeqAOW5C7cqgAWWgdJKSWUazSV/7dMurzvgT8VepFW6wyiXo0jmOVPOflKlnfaJ8ihk7jWVTD8TLK4QwOTPRamtPoep/TJtXluX8jOZJ5M2pRTX1vPlO8Eralh5g4eKdflMHjrcI7dLmFf3o8qNhJu59rkaYFSgKoIr0gBEWAI5TEXc5NkiPP5kUaHQsQCY71ntrttya+AWCE4RgK+r67uCwbJgdak9suWerhUgmr2+dZSXr/iOYMF5eSE5J5XWlVtWpKkAhaQ3I/vAK6GV4EphyLGcJ/NXnWjrVt1I7dpiSHDdFlXeKzrr9o4W+QkeXD++7A4NtD+GLHn9CEOD4WjBECBWI8OGLAUVcYKUIO3PbVV9ln2ZkMo+zWPOAyCUL+eAlK8uQlnKk/kqzmd6bh7C+4/hQ/JDIs0stHB9x7phn20OEXKHHZaRv2pEW/Z57gYLC+WBlAEFkop8VsKSwlWau+NUchNRfjF/gnLU3TNQLhRSqKL5oVR+KfrjV/AWn2tkroNT6rM7lzv2Bycb9spzXTutz5cTDGlhMaCAM7BXykSRcqy8UdiIt0sQLJW3p/O0+yvRm5FJXa4npJPU+yYlz89IeX3x+fC5hMz57ApJS0i7E1FWM1IPqk11TSWUXZOyDOqwo0i+epwr26LDPXK7hHl1P6rcSLiZa5+rAUYFqiJYrnKOckzFipJ0cEiBosB5JmnMMz0MAUqxYwG0ZRE0WQlAinat2bXV9tAWWz1BrG8Lqx07vtS2Jy6tWUsKuCPItId4EypPSThjyGoSbBAUMcfElxLehiG5wkYJrHKfrQOrghVOHgksBAcFhtkA1ni47a/t/7jqfFz7rBLhLvP5vFYhbllV4ks1ydKkHb4QL0OGiiuHC93lX2lLYCWkUujTDSlyYIeVCqjccsOKJU9ZYPWHidPiK4V8qSNwxVoDUkCMmwrazGoXwCuHCHOYLgVgMf+VFhYKIwO7e2ElUVqW+2Eui+tIh+Xl1lclCSyUEvBlQjh+TTHQdFAoFXEK16LUGG5c1uf4WHdgJ3hEQW1tb+3ao/rseTAWj7N0CsngxdaE0zEEGKCiCBxK3Dkhz5eiWOJvteyn1PcI6SR7+qUK7KVkWno5JI7pvxIUuT9PotzMcRoyZu+ZCOW5aT0KUZ6zZcyRKq1298iNhluZ12HCvPKOKjcS5uWD3M4BRgWqIjiwUHw+/ORWRWVxSVCGOB5gNTGP05diQMkyv8XySQyNdWRtrXWGttQd2qoU7oog0FaaC7KwTjQG9szFFVtVOobP2lLO8ZBtACu37sGnrQtxEj+X+5V1xRYhLiFVWlsx5yNl7fNYFbCAlywPYMbisFiKm+tXrDceuzu7v2tLCh5YoVx5nol+oO30S8LHwYElqfbyYHWbpaMcWpV1VAEL8f6rgJJw8eureLekBDpghUXFti1rFOlwEzAnn3kSlmkFRu2zdVHd87krHxIEVgWopsCSAtE2gKUvd6UE2SAJoIkozofeBEc3dhRRV6KkcaVUAQsrzCfUOcFczAE/oXpeIVEOoDwvK/nYaOgZO3B2YgHXN7bX7aIAqmq54wfgKYtRLtVWl+oPFicgvyrzkjjKoHq6KrZ1qXLYTwjz4q8v9Ff02YFCOlJnn1TXZ8jjg6TMzz+ffYTzpL+RwHX7SbZBRYQocq5U6bQ7IzcT6nndbH7XC/PKO6ocFPgOxPemJrpyXv/dzgFGBaoiuMLLu3Rk6PAY2YbiWbtvSXezC41ezK9IibakQHFlX5UlhXJl+A5ng5Xuurt3t0mHotX1PLd1sTm00yt9WWBjW+wNrMUwofIfyMIZsMAuq2YUoPI3C1cgqgOrtLIAUJmGfdrhw2Q4AkhyySKsLYAW1lc4YLCiBQ4Q7vhQAarshwS3O3+ktaN2YiHyCMAXTixaU/Hu5o5VpH6gj3IYNWHDNkHmsPL9SIMzCuDCQYVXm7CCO5YVQ40JKralTGAlK2yykj1b1ZdhSert7eCB6w31x4YsLSn29CScOENUoCotoykkQsIKmZ5HoTCE4/NWAhEQSWjxskNWL2BITYfFdTqndOzX858XiKecUrieob6mPkt/EYY0K+9zuqK4C/pMf/Ri2363oX5VfEBYdYns/BebeQIy2o/7L+1QrP+gyx/6fkK6/eSgMC/9jBT9kVK23UUpvQ6ZZl4+15F6niWgcjs551v98SsPH/KKuZJt05GLIudKdV67M3IjoZ7HQXIrwrx8nw2Z9CGiiHmi/3vkdgwwKlAVYaKkUfTs+8sRJbhno0zXBBQeIHY3d1kWWFPtnrYCVktWFQq72RnZcmfd1toDW17rCkpjxQ3dW3C50fFhwvZwyxZ1vCawdZW/l6M8B7JY0tJKUKWUwColLaoU0mL5jBgSlFKbrPZQzWcBLPZzlQ0sqlyPEMWelkn2RcIqoBJWpS+aSxxgUppPn1qxJqtkKF/6oA6rANNUEjh57OnZqu6smoFViju9P3NWgWkPpKgj9avAxE2Bnwe+qruviJ9tkcQK7tuytLCyqrmrSlFhAU2hEjJRiKlc9M2vp3HRtTJQYr5I2g2rqxSGnPxHI8lyAlrEs9VPrSgHyeDl6jB/dOS1q0zci418tN3R9YCHhyV53co9a2P730407XPr8Spv0nm+1c+Ucmm716/qB5Syn1MahMOJEthHSLOf7Bfmpa0Lf8q+yPZPRAm8/DzPfi2Pw4i6ZZLXfmXw+dA3lHPUwBX7SlH3ueWnVOe1u0eOGublsZ/cijAv31stc/tsjuj/HrkdA4wKVEVwhY2iRlB+3PWzRem5kwHAcOsh5m94OBhl668h0TmUbEsQurjaC5jJ+lhur9uCLKsLawNb6Qh6AtYqyz7JIltsaStLq4m7u/LECcNBVMEprSUkAZXDgXk+0/gwn4DFMefjQWTmw6g/Cj4cMbCywtIKRwyghHJnGLAEFvHZDxOwIGqru7cLKkMpxa7yPtbckLKMFybGGoUBqbSsUjjOuBJWnpZ5KdUDEFIONwj+ALKsLIZksV7dexNgqV0j1Z16M6dYriTvx6oH56i/t0fXMDfH81q8Hp9llRIaafHUBR2VMu98SFzrwGLOTIInoy8hpb5k/UAsuQBEzJu5KB3DcAAoldd+kj864OTzLdSJb2/W4cpl2xbEHtFnf6q/qYpctYfVd+9sDWxH15MIyzHyE/S8DjEMWDpkZDnE3KzsF+alLcUDlfRN9kFEpUyUuJ+bFaWY5HU4yX9Vvsoj85+Uo3M3EmbLqUlV30k5ipwr1Xnt7pGjhnl5HFZuJMzL52Zl0l8pijyUKG38m+Z1OwYYFaiK4Aqe13Ew/JcL3g4YbkMBVu7XKE6GqnAMwNmAtwI7YKQwOj2GtEYCkywsKQxc2le0Xetu+vqDqwLWUNbViiDVUNqlzthWZZkxXNiTNcH8T0KohFJ9Dqs8l9ZXWFdhYSHMP83M6+gcQMHCSom5LVmTEu7O06rKLdbL5HptE0JTl/VNa6h/2j2VsyWY0HcVjEgX/TW1ihJWbEsrjDhffV4QcqcNtceBRf+rnx2S1bVZHweyt0/lVQKwch9wOawQfXZ8rvnurHCuAFql7A+v/UXXaYtTxY7y5MFhnnvD8uNh7LbAQAASzF/5Wocq39/L5PNG+vFUyms/4QcHWLCI2HINZfKMFQBLGSr/xuYVa6ncnqyt+3UztcW8lIQ8lJVbg/5+Liy9/NVSjg5ieFT7RBUSP/bZuOvJfmFe2lLqIfqA7VRSWe3pJ3UMjxkQ+Et+SLl/kKRSy/wn5ejcjYR6/jOSddaRiyLnSnVeu3vkqGFeHoeVGwnz8tmvLYeVSX+lKPJQorTxb5rX7RhgVKAqwuQdUq3+wLptgWEkRS3LYbQpZb9xzedG8hmtWEkdBRoKnDmsNV3DkCHDgiuNgQ8XNnXXe3ahZattQYphwdbIlmRZMfe1xFAhkGO+SwqZ+a6EU4IIIQ7JtQrrFhaWUyp06sYWOE2HClVPKX0fChQUGBr0h4qlOAGWz3GVoAIeAEHHkzjl6x58zLdRNwGWleTb1Evt9zkwpfV0CbZCqBPCufp5rskFa9mPbWUhAUqBDTjy2v8LuvaYjp9Qex6XUj6vPPmcJnNXHFf5JihT/FkoQSTXDARUPBibbxyexu8Pr3p8XIcVxTNkl60h6+kp9cn97aHdtdS3r+uGhHBVCehr2jXcwVFDZeuXA4QcRCgwHceDseFByHHAEChVoHJLTcDzuuo8eXCd9rH0OlvX7D7dAD2xueG/TH8zMHXVvteZtAh1qvbJe1Mw9WeAqp+zn9dfZsD4y3Ep80I9zS0R6l+It6MQGqD/alv1LJzaQggg0IYir6NIVR5hz7k5Ug/z0qRkj05EkfNk0mal0eEeyZD1PCjUrz2c8C/mQOnW8lw9lOdSynpnW8vzR5GD+ulA0XXa7JHbMcCoQFUE25Yy6Q561tcPfmd7bNdYh0+KbmN8RbJpGyh/pUml3te5mMvhtfOyCqTIWbW8gVv7qiwrwWhVwDq/0nNYYSlcXOna+eWuzum8rmFhXYbY8BoEYu55qHQJo7SYElZ1YAWQsFKAwlRyiJBr/bzSAiyHlQOLIUEsrKnQLiRfKVIHFhAYCxwbshJXB9u2ovri1p/WDAq5BEaCKeM4Lq0q4oCMP+/FzYLqwLYUwNkTGFfUphWlbYx27JI+g7Pq12O6Sfhat2tNfQ4sfOuvXVFd/eWUVb/iUOLv3KIsHcfcHUOil91zMJd88tUPKlAdBKu6EI/CB4QjmVl/JkB9otVXH2/YsvrmP9+7ZK85tmkrosvGZcC6KThclpJRnu6YESDy4T5tQ0mxylycmw7fBayQtKrK66J+Sq/jnirEQ8N4/u1K1fh5L2+vcA63fJwvJis6TM7Hcfy7/g++nuZWCCEVtytvRZbidSahpC3r9TF9T5b0+Sqp6q6gk9XpQwthpkzF1mXeNWWony9lT36KnCdl+TrcI0cJ864/rFAXnHRivnV+mpSZds2RedccRvx67RxN9i/zdgwwKlAVwbpSjIONse5Kr9rTw207u86w2bptab+/MfQhMpQiSjxegBiwCtgMbLDOPFashLHGeoOSM0tNW8byEsR4BmtJFhbHbV273GOZJzwDBTwpcvJBuaLUSmCxTQsLh4wcFgwYoYixJrCuAAcgmMIp0yBAjHiHr58PaPmisi4xB8Objx0gams6oOSDvA4dQeuU6n1BFqQ/u5bWWAU12kP63E84OazcWppCDOsUKFGev39L+cVjA0qj4/D427VV1X1JIGeFEbw3WfZptCG4AiiV7fNw1Fl1z3xCAlhZHhaxu/Qrj5zTK8E1fXhWX/iaHASsHfVfV5bqx9S+prbu7q48z7e37ac+s2j/8sst+9Ca6iErz4evyE+/KhwogE5YTCgo/aD8h5bWVA4HBpxKWNWFITEfplT6a0BYP00g5ueUb4ou9/IZIuR5Lhbu1f+JUinTKnryIy9lXpiX7mYlw0R5K7IUod+3JO6pLSd0Q3NCn/uKbjZZuooT1enDS1XWpEzFljLvmnqYl6aUmTwVMU/K8nW4R44S5l1/WOG7sbPNyin67lWx9TSlzLStkHlpDy/KQztHFf2fK7djgFGBqggCkhSwPp23fvWU/d1X3Gf/9G2n7Fu6kx9vC1iyUlB+vIYd5ecPDEtyodu2FDhOGCjalkCUzxb5CubdDfcabOh4rSdLoTmwlhQbK2Cw0C6rRfgcjEATL4JEsYZlhZTDgWlhEc/SSqQHUlgpbq1U0EhlnFaYg6pS0q6w1RbmdRBezcF7pHKIMC0dh5mOya/DgrYARte7l6CuZ4UL2ugu5EBc/ZJWVDhK1GClc275CDbEATUcLBiu89XjOa8tQlzOwfWV/wAgqW1bsq4GAFQ3E30HVsCS4VxAi8MFlmyWXQpQ937TtuyPnNMrra150KrDKgVg4cixqr66T329ozq5hah6izgO0Lse79qPP7Bg9+i7oNx83sjd6y+TBChVYJGgpFhSKZZzivj9JOvGnBYvKsTFHtDxigxtJKpjkR5RsrhWea8LrgxRqgqu4HOeLH/wLvqJ1xXOvFCer0vmUc/nelIGV96KrIuarnPqK227m1dssCNrS59FD0uL644gXj+VU8ph6l4P89KUUuY5r01IWb4O90p1/jBhz7UHyrQ8LKvRzjX71tjs7tG2Nfni6MQ07V6ZV99923AEmfRXiiJnpHaea/aT2zHAqEBVBBvrw3jlnd+2v/Mf323/03/4iP2VX33SXv2dVetLEY5kabFsUbwRV4CR8LBwUwp7sTOwVSnkliwrvARjqSKUr9J0BC8pYsDVwDJZavvagsxbsaRTW7KqY1ZOdyeOdWA0HQpEgI47IvQG7iWI2zrKvaP9tuDoVoOUsC/3pDLZ9yWLpIwTWA6qYpuKG8cFhskYIstljXzNPonvM0RYQQQYAjDmi9aBjuoJuAFtPAIgkKkfEIbf0lriRZd9tRdo8HwVz5dt6lzCOSEbkAroAqGZB4B1Di9GABsPN2MNq31uLSmd0pPOgel9RtvxHqRfA3xYWuzzmAJpS3d/hH0koVV3Zd8DK2BSCcp/SXV4Ru3ZAQJb0bcbguqObgguX9u1hf7Yzg+29OMSTEQ5X6hX1+GwAZgcfPoO+nlteW07FlJZB69HtfXnvrTDMWsHAh+3xkQqoORekBLyJU2Ku8V7GwCdjvULjnOk13U63iP6mc9TBAeFMl15/bx8kP1CKuZU3i66YFb0R/+76sgv67u0sn5VFq++10zgkccBkqEsp5SD6pxSD/PSlFLmORGdmJHiHNfsJ0cJ867fK/GPnmM4eiTr6jPDy/b70lUrfLEm6W6dzAvz0iGTPtFBKdfrp3lyOwUYFaiKYPc8tmA//PJP2//2X+62v/FrD9v//JaT9sBSV8rniu7oZdlI6fqK7riz60fB0kE8S3Wu0bMlbZu4sct6WsGlXeDg4WGGBRdaQ1lSA1vqbNjp5Y4PCza0v9zqTRwK3ApA6Q8G1TaGBLGucku5DqruwF91AgTxjAtLBGghMQSI4mXLtcApzoUkCP1NyFL6vDbevQaxsAQuVobIYUIf6hMccmjQQSLYoPjXVPYx1amhvnCQCkx49TkcAJbi3csPUG0J9ILLpvqERYOflOW6NIyHl3G4CAsowJLX1+M8Hgh4HbQPtBDtu4WnrQ9Fch1A1WfQ4wZAWxwzcBLx4UHqr623y2EV0EpgxRzXrit1/yGgxCUzsEIqWDlUBJ2m6rCga7FYR8pzvB6WH+/p4vgKi9NKAVwRQXhvF30KNH19Q+WT81OAw9c/1HGWXYpDpRLq58N6W7FaPHmVoKWeAcK6VGVpP0FWyoziRPTznsrhfvCZJmU2j5Dy/H5hLjx0QV38s1L68/reLsoCZ8ibNvJvbplFvvsJYZL+AKmHeWlKKeszEZ2YkSqe9NeTw4Z5186XKJf+49Ur3xju2t0D3TjSwX7+1sq8MC/drZbbKcCoQFUE+4OPPGWv+cg5e8m7j9vLP3fWvtEYS3FIOUrJ9gWeppQyQ2NAhi0WFV5+lxoDW5Q0lYaVH5baglOrbxdxvuiO7cJqz5bXeoLM0Ja0XWvq2jYehIKQFDoWU095B6iwoAbWkzWV0u31/TzK2N90LFgw/IiTR7zMMWDnVlNlQSWY6vFTWE0BhrIOYIXzxWTNQSwQFLqUcDppYJlQHhZWUwr5S52ONQQD1lXkuTUHic4nrIZS0n3lsS5obOoYb8jPqH9+8slL9hH1C9YAEGEYD2vNYUJ7gI7iS8FaY6gVIAFuhlGBFu7wDAf6c1mKc0Bqy1Apr0oZa39zXVadyqbeCS7AG4ACnFMrKyC+PRkWRG9NlD8WjCv6WWE+aGP7qvU2wypdV514Jm2kfNfHyk+WYU9AWZDltXMZhxLVQYIljFWE5LNZue9KS+XWpYQKabGGgdUGQ7sOrCKt8ks4Zd6xPwuwElZl/vuJ/h/5B5/XpJTK+rB5Ta7RBfOEoUEyw2pkBQ/296YJGPG5huRxSJShtBKdnivXC/OuqcukLfvIvGuQeecPG8prDhZ9j/SX78+mLKyzupldHPPdIp4z867ZX56NoK/tjMwr93pyOwUYFaiKYMu9LVsULM52pbSkcHakXHgLca/LG4SlLIGEw2Vkvm6gALTS7snS2fR5KtzYWbppRRbUYqNvJ5badnKlrTQDazR71uU9WjhfMB8EeJiT6rEkk4DUrYSHiAtY9SWdXs+tBd61dG6VF0cqTuUzh+YOClLeCZ8SWMAq9+eBKuOxKLB0ckgwhVd5pOcd+wErXccWC0bljnTntS5wDZQXw5oJK9Jwbcx1jWxD7V0ebNl9at9TnZ59Ymlon1Q7NpUOCGEpssoFW4eVhK2L8gPWnOfFkgFDAYu0AhZDhGkBkh5HGAC2KXicF0y/rrRP9restS6Frjptu0UK0MKiSqsqJcHFsKDDCOXtUgNVWliVlcWiultbvG4EgApY9BtAVRv7Aspd3Z49qn7aYdFhQZNhUYZYw7oKCyskhvlcaepXNS0/REX7ljmrDW4ysIQrC4trUcKerqonQFJTYqtySlCl1GHl5ZPPfqK6aXOkQPqD5KAwCxOJLpgr+oNCpRNk9Ho962non1mZwirLUPREbiSU199qqdcPOWyoX7e/RD/wPWAh5f4OLyjV91In96Z9boR59bqe3E4BRgWqIkj5onBHUmZS9LJ0WIC1J/GlmKT0WD4JOKAwcTZAeeJMwVyWry4uhbraZpmmDWt0122pM/JFcH1uS9JUWh4m7g9ZrQIwASmBTAq80+kKaABLFpW2KaTBAnN3eimknuDAu7U6XV4GqfqhuCWAB1gh7AOrtK4STPVtppko62oYMIaqsLbiGS0sK6wFh4GULBYKTgUd9VV3LGgojjcpAzFfT5BjnXcPSsGZdADnmPrjvNq3pbT3yRr9utqOAwn9Rr4JX/rXoVVZVl6u4v0B4iqdt1v76X7PMCZDi54eCwlrUIA6L4h+oNWxl+oG4rfb6/aR9Q3dKW7atuIdWqo/yzZtCSqswI+lCbCQdMII5Y9I+Qso84CF0mdojnd0ARH6Z6A86Udc3gf60X9F9V8Z6UZIdeh7nVWe4n31CwkwId9UrOkAgVKdbBF9eXFFpxwftlUZI9qvmwy3nlQPF9/H65H9hOJeWCF1WCFRh+n+jOjnjhwlkPogOShMYFIBZU99UqhrdR5jS03bm6YmJay8DF2v6IncSCivv9VSrx9y2FC/bn+p+ln7rP6PJykOaeJWkWYqz4Uwr17Xk9spwKhAVQSBQUrRBQcHKWMsoQpSE3ds7u6l6PAOZJ6KeawGkJLlgMWEBeYWFApW0tK5nueDDKagAkwCFVDqACeOXRJU4WBBeqwrlHJYNlLWQABgVXWKes3CKZ/VYj8lYVYCiziUtCtqQYthQMpB8YeVFMc4PfhqHrqmIzA5kHTsi/tibWlLP/kckc4BoWZX7dG2523YtAVZooAdYH14ZWSfWYvFft0pRf1DH3tfS8gPK8uhRfnUScfACyssrTLmsJi/AgyTuiqOdgBbXu64KqX+ml7X/omsuv/lXN9esjawJ0aCM/1COfo8ecllggoB4PRJegxOIFVIXemzEjxASODjbekrtO9cEcAEFeUHHN0q3MAyUh2rGwSABRSlL0NpomxVxgyoKsEjkFeyjCVYwt5mlcULALckQJD4mBtD0nK79cAqledRQ153pOuVcAYuOr5ZKfNz8X9HrFctlNd/N+SoYV4e+4m+Orah71J3O7xPCfH3uR+yDYeV53KAUYGqCILF0CU83abAciBUytLnT3SMheUKUwocDz7czX2eibkohq2kpANGAxfPW5CZhVMI15Gm3eEcQEtY5bNWsSwSdQFUmV++AdnLBVCqD16CAI56JZQSUiGz8MrhMF47ArDiOa4KglyvPHHo8Oe/JL6O33jX+4E5K/oirZ10bycNAEJ6sq5Y1R3w4BnJIrkPqq53LPZl/eg6gYx8PC/aiAAjB53KdCsKj0CercLrDyeOEMrzOSzBiS3nSet14BrFU9fL4yu2JGB8oL9lP3qhZ//gRNde31C/jAXsAWkFRe3jHDGxNiWllZXLN5UWVs4LpUzAUIECRc+ckltAyhuQ4pK/eXnXrmypbCxX1ZG+z7mlcJhA9APSL8iVMsfaTwFy6xWwJnAkjvwqeCP5Aksk6zOt73Q/oZRSlnVYoa5lqB3ODaQp5bCBPsntvLocVSagynz9X9QpYo4eyuv3k+uFedfsJ0cN8/LYT/SVsG19T3pb8SwWIf7efqFs12HkuRRgVKAqQqX4Q/lPtwGrVOJuRUyOsQaAXAUelG5lSeWQHoBqM+Tn4AoAJngAIpDCCmt3BCzFsW22Og4sgIILOPWIdB3Pj3qSR1gjU7hS15T0LiytLCCVq14AL45RyO5wUcHKwSSI0Ea3aoCA2smxDw1KEfZHAFTlK21D4GRoFGgwDOaWF9BRfXy9wf7Y566eVpmXRkM7p376THNkZ5THxrrgq3jc3v21JBX8woqT5QW0BCbgmDcLpCE+hwMdWl7H+JwcVBxLcTN0GQo8njPjLbpPCtDv6ozsox2VPRaMGQZmiHMjPCtzSDCBxZY+iqG1WUtrj5VCXJUmLSSsvHWVz0ocwPOD7Q37oOq6dRkLEKgAqmK4Dtg5IOMnE0s1JWzCimMtwnWstQpWWFMAy+GttuPBSb5TYAVIJ/WUlt4PVkhdoR9aVN/S6rpeIE0pRwoVYObW44jy3QDWjYR6HgfJUcO8PPYT/upr4/OwY30/I+b2DPW2XU+eSwFGBaoiuOJPARKpBJGEQ1gv7EuZKl08CyVAASKUKTCSEm9jMTmkwhqKfANWQCmtN5wxEl5sG82uW1gxpKdydF1XeRAHrBxYnl8Cq5pjc2BFnbye1J88gInnE16IORyY1hXKMS0Kzjno3KpiOA5AhHWE4meeiH1WpXd3dZXFclLDCmQAzueXvJ0bav/IzqrchwZ9O9fftFXlxdqDWxvhPo/H3qjKK4HFHJgvc6WtA0uSn0FKnvPzKs+dLxTvylqC6/sQUOFGTp1ZYmsL779d21XZ/hJLQWQ0Am76zKTgeTYrVv8Ij8kUjumjHBpMEDmcKgBMQFDFI5luzJyWfuishIFr/38407a/cm/PPt7ZdDpc2TUTV5R/zB/6+7oq6KUSxTMLuAAe5sgAFvNVOOH4PGMCS+1moV/mGwNYQBrrrV7XUPQ3A6w91xGvn/itBlYJknrw6/RnXv2OIllGStY/5aCQ19RDef318tgv1PM4SI4a5uWxn/BXH7G+v/EWa479b9Fnt0vINh1WnksBRgWqIrgCdqVZgSCVYCrKgBVgmVpOJXzc80/7OFYwf+NzWa68Ay4JpbCGKKOcKwM2HFfzVoJNQg7o+ZwXonJjGDHyzbJ9q/zC+mLOKKAFrHxoz2E1dcxAUjkDK+AVFtg4Vs9wSwxnj7FbAvRDrlBBeWl5AgSUJssyMTyIYFUBtVWVyXqDWGQBJvoPGE77NOe/EJ+fU30TWCWMEADKNocEUxxQRX65D0DzlTE5TOb7ErZYJO7sQb4V7HjYt+wX9nNYsG497Sec54WOPBqwLnCMdf2OgLQqkLx7uW+/91DP/uODq9YAgJJt1WsL5w+BleFE8ggdoLy0BTIOKymLLQGNFd8B13gMkCKeFfepP5JzYg6rrLeDRfXzbch+VlapzOdJPX1KPd31FBlnryfKdm58CqFUnCU0J6KEB0l5vYv/my3juRK+G/Uqy0jRV9B6AtaWvkvETM7pT35Gt2OYtKOSDPXjMpTpS3m2A4wKVEUIKwTljgXCXI9bGaEM03qJob0EFvBguI445pZC8IxrA5sKUpMhQ+XvQ2kVjHKLhBUWw5DAKSyqgQ8XNlvdyLeCo5fj+UbZDldBAmDmg81hZYUwx+YWVQJJkpBCISPAimPOpSVGes6lRRnbKm/t0z8xjAhUdN5FQAJOqk/MT8VxwggLyutbgctBpf6dAEvnyuFAxIf/CnHI8JlwnQDDEKB7GFbCtaRheJJ1BhmqZK6IOaTJMKeuC1jFluFGXiGD514ODablyX5aWdO5rNgeJMxR9QGmrJ/LAsw3hlv2me66j/19+FzXvtjQ/mV9BirfV/FQ2VEGipOvqPIR/YCYeyBKWFXdLSsJViJOJcwvuFOH2kL7GArE6gKYXm8HFnklXGIfWOXcWZ4rFfl+UqbL6+ZdmwDYL3Dm2ZS58CJeJ+fVcyL+b5rPcyWUdXo26zWvHPqtp+9bOSSIYHCxpFemu91CtiMlQx7TWmDt35tKyvSlPNsBRgWqIriixhMuh8RyLTuUaYKizSoWE0AFQJDS2sHZwL0GOad0UyCFskcSVP48kcsUXF1c3SsLjiHC1UbHGu2etVQeSzHxdmNARh3Ksil3TWn8rcgqY1hZNQxRApTNCkgJpxmrqor3PpAAqq0ttV/71LeEdll/b4/ShPXJlusrIGHtVPszlpTySpkBFmVoC6TqQ37+Di7SVdcFQKfXOAi1jfdpAU61S4AKUDG3tuvDhA43B1Ul+ox7bHUtwOK5KVa+SFhFP8wOC6YVxL5bUxKOy30EwIzGV2yduaata/ZtldEVUK4KJouDLXvb2bZDZ30Tb81dt7QyT+kABfLB7R0nDpsAi2HGqVzx52Qczmob1rDPaSkvnyMTtKZAUh2VbwmZjGebChzZq8TjR1mmuZ7ktRnY+15ICaz6sceV7URq199IqOcxT26vcM2G+r6N9F0j8JfX0WxJm/srbG7DFh0U6p8V7U2pn0t5tgOMClRFkPKbVaapGAFCQiGlDotMgwCWBlDzeCl1FBXDhbxiROcZTsu0XIvixSEj82bOqvQwbLT6tiJorbV6tiphyDEdNbweKqOh9Kuy+JYVt6S8cITwsqr6ACyAVMIqLSusr7SsEOJQ2j4sqHMh0RcpWf8AcMQBJyxT1hjEIcNd3JWXr6tI36qdJbgcQrkvIQ/fKp75QFbDx6KqfyaZNtMjk/Ocq+IYwsQJAxAxLDnQdiJYZhMrS9dX1gkre2TfBKwAVyyMC0zCsortfsBK2dH5jbF+5AIIK2CcVjmbDP0JLldldf3xmY7d190SidRvmzi1XPGhRLwCpQNcebLmIFZQCax15ce6gdztjlQ3LDi3JFV/n9OS+PNdsrQuKw3rEgKk/YYAU+bBJqU8l1K/pi7l9QT+3mqph3lpSqnD6gVgHTZcM9372EA3XtWhYMUrc8LV3ddyjOjnRaAd2RbfL74fk+9Nnqvk2Q4wKlAVYaIMy7kahH2U4wQogk+eQ2bg1R9asycrRxBZI34gSCFcI/GHj6t9vxbLS/sJsWkZQDGHGwOQQKql46YA5vsS0rmDh8ptCYgs3XS+2bNFnvHSuaEkPQ6ZmwoYbU+sKpQzkOK8z3lpyzNJDjDvjwSE+kXnmdfCgom6Vp6UDGVK/DwveFR+UWaAwGE16VviBDHl79aT5xvxE2BV24RQDDXGvjtKKH35zJYDjrwEpd4wVpHvKm0Kq23E0F8FK+bUdBxOJeoHKXrWFWR4M4GewMJCYWHgtK6QtLbmQaqM2xZlNjavugt6SxD5Dv0tWDHnxuq0962t22+e69n4MnNYG+7JCJiACr9/5q7yFfs+J6Ut1pQDC8tKMMJ6A1A+1Km2+pyiQDVxtEjvQ+3Pg1M9LrflD7T8kU5kn+tLmZeHoidSD+W5w0o9zEtTlz1tqUk9/Y2Eeh7z5PYJAaXT+u4+trFr3xhftif0nRsr7pq+g7yDbds/Y30PlJbt8yXoa+3in9k+3+O6PFsBRgWqIkh5oQATUNVwlxQiyrmESQyHAamwmOJcnO/pOpZMYlhujeFDHePm7vnqugHKHUXvoAoln8NpOSyYwrxXDDtWUllczJ0hzKN5vPJkqBCoNQW3ZaVhYV2Oh8onV3/PYT8UcSpmtgjQSrDx2hKHjderEPpEaaZtZp+2qb6qxwy4lJ+L8vNhQYcWYIp9rC7c132ld/VNPnuFdRTPYiktsFFa1kwkPlbK37ROdS0PHPP5MPzp7+rSeaQOqxS3stwzEGgBQq5RWxk6VF/kAsJ1YKXTxXRIMFdyR/SFLiSHA9nflRb35ZoEEKyss+SrfZ6rAzK94a790qMN+0J/164AwN0df+VIKn9/pksWFbCKOawAFLBi5QHfIgx3Kk+GO3F1dzgBK4CnvOIlkGFlIQCR/JEcJqxLCZr8kc7InGvqMi8PRU+kHspzh5V6mJfmZuVGwrx86nJ7BGoqS17fmYdkxX90uGMv64ztFdIvr+tv2HF9/3AR3bmq7++kYbdP664XsknZovJ4P3m2AowKVEVwRQpYptBIxRxWFPt1sORdPud8UVzFIf56fF2zIiuIRXPda1BbrCEUvW+VDwqcMifWCmBTGRkf5VA253GJr0BFfog7foSFRz0B1xplUoagCRgTVvniQhQxSjmFc4AGwHg6CZBLYAVoVCfq53WhvpQXdc5zCa0ZYBVCPWJOCwABqQBVvKJEcZQjkMSQoPq02vqrSQSqnqyIJVmraypjTe329NxcADnthyMGDxdPgVVCCytrOiwoYBFXXQdYsbCQElgMCZagyv2AEqKfMyDQ8R4hHugoPd59KwLjUNfzTjXmzpgAuONM235rgUWABbfKKtKlDhUHzXauWsHyOJdtKDiNdB3A4pXwzM35MlDetk1/UDmvD8uM4cQQ4lISikAk3oMFvKo4bRU1IzOwQoi7jtSBpagZOUwo01NuefzdkhsJ8/Kpy20RqKi+D13daH1lsGlv727ZT7U27U9724LX2P6rdAwWl75ePpwd3xUdPE9C+XkdVp6tAKMCVRGkfKX4pIxTcqgvrKqptTWF1OyxX+/xAZiWrju/3LGF9siW9MGuKL/FVt+WdHeyJmXPSxybssK8DO3P5gUspJCrITOGwyZ1khXFgrydtqAkYZ+6JEQchjqO9gAQwUgQ4v1XrOaAIgZKbAEYIAEyE7BJAjIo8vCS9LoBaOVHOeGdSH2BbABqCitBTOciD1zrYxvxGzbSF9+H+qrhRoQhOp4f4jmiOAdEcRiJ+Tge7m2pPasSt6ToI6UhrQNOdfY5qQOAFXNXuLJrW5WLkEe8iXjvHF9aWCnuxKBfZ4BqL7Dq8LomCvAGa5sFnSwAAJtLSURBVFYIaAosHfLRD3yoevA+rHeujexnFns2uiwrTmn9en3reeAXULE4Lm7szEnFivQCFFaVjv1tyxwrLz4rtqQb7+oaZeLDiJtYh9oqHoAlmBJOIOCK6peQyXOueKptKKECVkiV/iCpA6sOnMOEMn39+u+WfL+HeD/bNWvpe/eIfqOv7Y3tR5pj+1Bv0+7S7+fHmyN7RN8zvig4YsSn9PwK+V3QT2Kyv588WwFGBaoi+BCdu5QDHPa1jZUrsCKkKKUkEyqpVDM+hfOkx2rgtfcrTVlZrXVBa2DnBaoV3pnF/JPAgzMEVhhga0hwqMAxg4d9Uf6AIBWpu6dTL0m337N+p2c9VouXpTHodeOcLKzeQLACELi5syySIMHafeu+qO+GbSs/5qjINyyetHxim9DyfbYS6hF9IVG/5DCk95OXGw865/VIWlkxHInFSB8Sp/MSXjJJOQzFjXl3lJQ580gxl6Rj4CM4tYG00q3QRwB4xCK829qqP1DSA+bg9Dno8/BnqYAZoNK5ElZhYQG3CsLVZ4eg6N26oj4VsEpYsU2vwRJY+n36tg6piVTxvDCR9f/WdZfaVN6sej0eX7GTw2172XLXPqB28QLIa9eu+DWABVgxbLghuOGivilLiWet8CrkeqCFtbU+DmBlO3DA4KFs5hx8XUGd54Hkcokmn9vCkqMN+iGkgpmARdequn7e26f9Ejw3KiXwosSjh6jv4WS/MC/tQfL9FurtB1j6ukTQ96Gl7+KT+m7do+/vN/R7fJt+V1/Sb5LvOh6DfHe0eV72XfbJYeRWBxgVqIrgijcUP0NpFbgkMQw4hVUqupAppNLi4BqGBfEUBEhYUQuNti20OoqL4UG8AHmdiHv4KR1WBMoZxwmggPOCK36UvhQpAHBgIA463Nw7yqPr71UaS0H3BSuG2mK4bSAwDKwx3rHjgldDsBqPBQ1fOX1dil7wKAAT1lCUmfsocSCXc2jMz3VZdor9qn+oH2mzfuX1CP1BH7lUZZXrGbpXnoR1DBNewMKtQCngPsp4Y9ff7AyIN3ivldqxM1RZ6n+3nLh5qIAVTh4ClPqDZ8B443CPIThAph9Weh2WnyHu735jUAGrhFaCKi2sHA70H2QlaWkRPwMv9iVAAmsHEDGHNRJAeH37Bd04rIgcPDwcbwEOQPhzVFshrJLhABIo11U+lhVxORzIK1z80QtZmbjwM6fFw8QBPZw5VH/Ay1CmKpNDgzhieP1oQ/WDyECbiM/6PxvAQqKsOHfYQMpSMq96PLJfmJf2ICmDV/UI9b0dA62r9ynfAf8eaF/fCmIkuhlTX2BVMRfKd3ibdPpu8T2OtM+/QLsOI7c6wKhAVQTrCAI9waAOrFC6ey2pGIILBR6gClgFsHilCJbT0OeVmrKEABX7SL8vy0jiaQcS4qRUOwyDCWQ+pyIFWkIFIFDWQPk0+h0bKs9LsqpeeaJrX1kb246UOQp6qLpsCFYL/S373YfW7Kc/smI/8/k1e1pm/MawqzJVtkMkQDO1hhRXHQMryk4AR5sCtjE3RjpBSWmQMg+2kQ/wFDSAvFs2kWemm1pYlTt5JZtbAoWULw/TYl3hdLEx3LKW7uiOqV+/pevPDlgtHqAqL0HNF7+VVRbzUlhYug4gqT+IA2CcZ6Hb8rNkWJJy0uIroVUCK4cJAUcCK+CEBKA4nghx/kMGQNVwnOIY9sPaYhFd3ah64itMWCsjrgEmAIZrsLLw+mMeawfrChd2bXlIGOtqSL0FpHDNVzsAmiywns65ezv1Vz9yM0CeOX+VFhb7UyU0DbSthBVb4mYlQHMUIa9SiDtq4IpSbgRY1wt785rmH2Wx9/wL/hnp++iPQaiJ9c8LIT6/G/76Fo/Xd1t9oq+0jtU7Opnpn4+BZh1GbnWAUYGqCD7UlrACDijWUNYBrFLRBaxmhXkkh5sUNc4CrHbR9HMxPNhUfsxdYXH5sCF5K473Y1EWThsN3q8lYKXlsq47Z5QoAKBObtnIauv1urYty+Hx9sj+2nsW7Me/0rbuDvNR28p3bGMp6W8t9u1P7l+1N9w9sF/4+Jq991zTdgGAygFq3j4AWO3nMTBBObu1RrkS+oHr3JlEabAg02JKSOXWpcoz4cEWcGQaymTf541UVoJramUJElK8fR3j9LGhPM6pX+/p9ez31pr2R82unZMVuk0eUtxYF1ga7pyhtDhhYE2xBBOWGnNgcZ75uRBgBURJkxYWQtuBVFp67CfE2J86XehHyY+2glYeT+MDWFPX8nAPBlTXdgMavFqf855WP/YtJfTnvmSRMX/F81UDgaip/aFka1PWldobwKLeMRyIpcVaj1vaXmQ4Vfv055bPWaotDkE8CKs6VcDirtiVcA0eHKbSceWk7azENUeRzC+FuCgrtocJpDys3Gio55NAdDgy38dx1abnU6A9PGNY/5zqclk9gAAq74fqu34NUYLL3k+RVv+f94E2zpNbHWBUoCqClHKAKob2puJwEXTqoIqhwIhPmIXlElYFCp518RjqA1xr2jIXsyILZbXDA8D9yF9pc6WGjpRwS0DAecKVJxaB0iSwHFoCFiuc80qMp3Xdv3vnmv29O5ftKV5MKGgOBlvW1nVPr/Xs44+07VV3r9qbHm/YMeW91QWeqtsgvAsDxtRZ7VDewGRD5TLfhLt5tjX6gn1ZiLqmAegqBZ+QAkBZT3f08Hkm+iVg71aWykpgeXkATHABHLGyCFYT+zEk6M4Y6zvWE0Q6AhkrRTzcHdn9qlNL57CMcGCYcdaQ8KyX51GBKp+/SiENwIpywlOS+udwYEKrLuWw4AyYKqkDa7JfHWNduYUl4RXuaXG5G7rS4AmIFeWL22o72Lpij6mepwAr81NjIBbAyte8YDVuKR1t4f1g5xnGBVhALIGlY6xD93KkvKyTy17ly5FO+XlXPmxn9qu2cbyPkOWsVApujmSZsbd/yDSHkRsN9WsTUNxQ4EATWxRzVVZV/9s5ZJ8h+lgr0WcsoXmzEv3h32sd8x2hP+ibPd8Bz5O/L4SbDTAqUBXBlTFzNDG0h7KWSDmisNOtvYRUgmqiKOccIw0UvGRV1tPFZs+WlWcDkaW10ur5luFDLJBYGUJWkK5LEKQFlEq+2+loX7CQUj2jfN76yMj+9ZeW7Gkp3U1JWwr5lOLPqcwHz3Xt8wt9e0pKr7+O9dYVKNUulcn8GfVEaCNl4JBBGV6O4gJWMQTKM2QMSeK5h9s880U8jByAwrIMyWOvs8MwhwMBVrQjBVj5sFbRdwmrXKgWS2skaDGfhSMFVsfWppR65VXoL5dUm73fEeUzefmjtpzzOSyXbVlgDBGq3Trvjh7qc4CVVhSwKocDEY4nCn8OsOpxGV8el/Ep7uBAnASrileRYEm5Q4X28Sz8pm4wlpnP2mHB3vAM5PxA7adN/m4sXQPAOoJXU+3ChT9WoN/2PtzUOSw3XrGSz2RhZaXlVyrdUDKqq/6idLJ+ANWtskoyPqVUVEgot1KinFLKwNFszN6QaQ4jNxq4Vs3xYS6OsCR82EuHDHthlbKKCf1BOrVEf2/vEC3dK/OAlZ/vvM98j+j6yEMHL4SbCjAqUBXBlXEKgGq1WS0i5qfcAsHSqRR8Klckla0rSIkrzkwjcfd1KXmAdQlorfVteVVWVntsF3WM8l9TWUBogyE9rC4pcspLqwUBBAzZ+VuJRyPbHm/YaSnfl51q2JtX+25VbAgQo9GudaXgfeVxbd1xohuehTh1LLf61iYP5RVwxqpM0GifePqganuKz2N1B+HhCOwYdiNO+XJtXbzeDiz6iv6ItpTn8cL0OTCHmwCdoKn6cdKXWGn0jwC1KXCNJYDI4aM0/sxWitK7BaX4eM6KOIYKOQ5w+ZuS1T/AEBDVoZWAQtKyyuewEjQOG5R3BauI14/00JL5xI+fOSuGN0cCFU4VQKmjshcZHt26KmtL/YG1tBNLNA302Q4FLd40jPXlDxNjaSmPdX2PABbzezwusLnBkCFejgxpBmwCPOGE4crFFUy1nQiKOtKHggpYhfMG4Juem6YJQUfNyqziyuOZuGp72ED6/eSGgy72duNcMMlMDasOvM46RBxmxEWi2zZkM/dK9bf6nJDpd+MQUuXzQrj5AKMCVRFcIYfyrqwon5NiyKpSnDm0JUGhxjCZFGJldcVzS1KMWCNVOuJYfbwla63ZXbdVCUs2MTy40OjacjMeLG4orqOymCNaaXXd0SAV+Yx1hUOGgwwPsSvWkjJ6bDiyZRSUrCN/a64U02gjnDdY6Z2hR/dEVNm9zkjQErgcfGE5YjEx7Oiei8Rr6/v0QWVdkRbItRSPO35eQ3rE4TSBEXH9SVx5jrQlsNwxQ2XQn5M+o6+1zb7P+EgHULAgWO1CdROM4lycB1Q+HKvjElK5716DFeSw1Bh2A0gMg5bAIi5hldZWQqsEVB1YyF4w7SekjfRYO+7GXllWA0Gnr8/RXeAZHhRwehxznjiBiTks0vKwMGsKTp/LEsgYIq2GQ4E81igL+9KmmL+SdZUWlsovgeMgy60imLfJcyihgBQSadjPtLGNc9JtNZlVfKVkmO4dLpB+P7nh4BlELptqyFn16RfVh1/WTeIC3wu1j0BfIGqBHxPq7bldAjXeTwjlZ5XtPpRwbWTxQrjJAKMCVRHccukPw6pguGwCKrcSpFgRd/NmrkcKDsWJRaL0HHMnz7xVDqMhQA73aob42jhfaNsTYNbwDCQ/pcXzbrUtqKjM5WY3lnMCVAKWA3Si3BHmfUK5rvsc0bqsKKwNKXMpfzwOm+2ONZsdW2sKTG3BT5AZCEy0qY1nosrsCl45hxVDf8AEa6nvQptoN22I8wALd/oAFmB1oOmaqB9Q1bHyo02sxME56pxQw3ILQNE/IcAmwZhgSpn2fxznahgZ5xYv11bXTwErmPEcWgWrWEOwnL8Ky2ssJc/zX+UzWCko9nRlT2iVwCqHAOvHh5cpsFh6CRjh5QeMGOLjWSssJoeUjjuqr1teWGECEMBl/otXjLgDhs5hnQE6hguZ2/PX/6u/GDoFWLGQb641WIFFPwaUC/uIQ0ftSSvKrQidRw8jAIo49omnDQ7r4vrc9/OVlEqvLhmme4cLpN9PbjRwrapu6/qs19SX58Zbdk7fh2X17aI+iwe4QdzZ9XQ4GJSF1dtzuwRqvJ8Qys+q/EyvK8ohLNAXws0GGBWoihDKW0oR7z1f/kjHvCaEhWVxNGDrSl/Kf7k9tDPLLVuTUnh4sSurad2H49yF25Xp3i2gQKniYcfWy1NePV3baMXrQwAcjgQ+FAjQXKmHlRXWCaI4KeVU3CgkFtRlaK4l2CytdmxpreX5Oaz8OgClNCovXpESUIphwZibaqoOSCr+tOzKV5mw+O6qrDZWhm94/kAvLEwsUlbdoC4pADSHVSO/7JNZy8n7pyrXy55AKY5T8prpeUkF1jwPkEoLK+ar1KcocIYauV7XuHdiBasUjnMOK4cEARXbHBKsW1k3Ayx3AdY+0PEV2LWdPo8lywlYSVGOxjhg7Pr8Vsax6Kiq4nNXDA2yBc5rAArwATG1A2j5nKDS4LTB0CBtyvoSUC4JG0A12xb2pXbqirhUYkoTkGI7hWEJLy6flen1yM0Ert5Pjhairev6vHsSfSRRV9XfWOdRxysC/oP6/myrUfxTVFWWrvW/Nx6yzoeRGwnz8tlPJrCpfU77Cd+hg0T/J/JCOHqAUYGqCLJMhrbS7Ntao2uddij7ZqszWRXdlTsihdcYbtlyb8OOdTbsjvMNe7Lds3WgUihQrimVMPv+QLHyAIC+xJLS+Cv2UeyCEYCYmdOphPgcqmNIcAPFC6iUb75mBMhiHbWYF9OWJZqwmmK1jgBHuXhuDH+GpRNvT444t6y4pmovz4hlWwDiomCIRchD0QmyABYSZblQZ9UdweMw+iFA7dYRbausyJQYZo2+Ssn+S6HdU5nCKyWBleJzWoIRc3x+jcMyynaLqgJVAqtuXeXwYIKqtLJCAlzXA5Z+0xMp41HqePlt7WLRoOBRgtdsU+X4w8E6x3ZQWVHMbW1IafqLG7G6BCq8IIc4puh70ZYAP4YYWdjXnz8jTtBiaJBhY9pW1kFZVYChDgFRZFrnUErzQiorrp9KQKsEVlnebN4hNxO4/LBSDxnv83P6PLevsEyWPgHaQJyEvh7p89nkhmLbrMswLY1QOnfEkASs+De/nMOEvPZWST3MS1MXtaqSWWDVQ8anJJhKmXz21bH+u7wQjh5gVKAqQgx39bEcZKlIeTJnE5aClJ6UdqfXsWavG/NCzZ4r8sZoaGu9HSllnAW4c9+rQFk/LxQ61tu6tQUngMWcEoDEUkGhx5BaOFrgKJHWVc79ACu2POOU1hHDmKuNtq2sdbXPkB7LOwGZcKpwz0eHLQIUchuwIk2j1XZgYS1Rvg9vkr4qzy1NASrAOLClZseBxbDgNG/SU1Yhuo7hzckr7x04AawUAJRDjyWkUjJv9hNY9OkUWOGkkfsJLCyrKbAE9gpWfq3K8yFU9XEJLATrCmWeYGK/tKrK/ZSE1UHA4vdeyuSc9smP1S34YXMnj5PDthShz19tYXnF8KBDS8KQH56BWAGcG25MLSzSALX1TYYStRWkGBrkwWp3wBD08BwEwtQ9h/OAFJBx77eqHdTzsIGk7qgg8a0yCGtLyhyZ0zdpSVJOCLkcodAi5JWHFfq9FF+lwT8D2lCl45yOuSHxVffpp8uKw6TiJkWVd/d2X6uRoVngpXjyr8pJOWwor7kVUg/z0qQkoLJPUuJzmR8OAlbCCpnEc01c+kI4YoBRgaoIttwa2rmVrp1a6tjxS217+lzTHj+xao8fX7XjF9t2brWr8z2lG9lqZ2irsrBWBLTlTtsWGn2/Hg+/UKoox0pBuqLEGgJ8YV2g7Hn9CIvhLstq4ZXyI+Xnc0FSpijUsH5Q3IBkdj4oBdC0GMpjmE8wiZXcA3BYOA4ohwP5JFQqwAhqbpVxjdJ7HVRP3lTsi+uqXnEOC0x5uwWGO37X10Nk/UMsRhwwGCYlHR6Evl9t8Y5k3g5hQV4HCkOH1T71yj4qoZX7WdcynvR5TQmrUnIokAeWEXfO8HNxAxHAmg4D5rZ0rijh5Psoc/ar4xJWoYDnKWXO88OelTyP0wNr/QU89K1UWvJ3IG0CLF7YyLxUWFhIT1bVAGhp69aXQMW2FAeX0gIzns0aqG0JrHDMYcgz2sqcVqyugWWhemT9ivryJxST/3b2BJ2plF3K1EpLcOXxJH4OsJAbCV7FPTL9N1HGiE4ipUJN8XP+GXDTwOcdn5/Xtaovcpn2VfGIus/G21jFAhfXKJ+oQ8hhQ3nNrZB6mJcGmdc/KfM+k4zJzwypX4fM9CvCNXHpC+GIAUYFqiLYg6da9s3ja/bIiaZ961jDHjvRsm98Z8nue0zy+Ird/0TTvvroqn354Yv2rWdW7TtK//CZjj2+0LcTS8CsY8uyvIARSjwsiIBTeBNKWUpRo3RR9G5lyRK5IOAstxkuxJlDsBlh5YykRKWwlRarLIcIfVjPraGwfvDGa7U6DhQA4attoKgZ8hKweAeXr9zh9QnLalV15O3F5JUwzKE4z0fCXFa7LetLaSfzWkrXFsianY67tXdlbTrMJFiJDBHmwr60nSWoWkqPdAR2gBWryMdwaTyoi3dgwKqUBFRd8nxCK4HFNoa9Zl3iUzK9DwVKwoqdzl0hWFc5HDgDKt9nbodnpeJ5KYTzJbRyP5VaKfzm44dd7SvOFd0OAMxrQrGTN9DxuSssKMlYd/DEBbAkAhbHm7LC2PK6/Ngi4RHYl7jjhYC2PuKZNZ7j4uFioFUNdQps6SlJ29PS8vbQLtWHLXX35aOo6CHUTigwXae8UqHpv8tsn9T7RztHCKTeT/yvg7OyGnW4n0ysQdpMHwCiqp5s65JtKAXPS3WlPq+r/rlE/6lc1SP+1et3cKinv1kh1ONmQJWiE6VMPz+u4LpIx1HK9fKYSHEN8v0ayj6YJzOhioBRgaoIgk7LLshS4jmpxVVZP2tDO73YsWfON+3Y+Z49ebpnDz6+Zl99YNE++aUz9vEvnbOPff2iffHRhj10vCPQNezExa5dXOXljVgfUvCCAq+vxxOQ561wb8fiYYgsh8pWpcTPNruy1joOF95QPFrHSaHyvmM4zaECJKZDgz5UqP0A1nQI0EEJ4BxYOlY8jhZAarmBQ0ZH0AlHiABhZYlRvzZzWXgXxpxWPItGHrKa1KaldtsWGwP72rFVu6j8Bl2AjLWpNmuLsAwVcKG9rCaPGz8PRvNySVb98HddOZSG7qGHqzqWT0BzCqUSXHVQpZRQSmjV95Hp9QGsCbQkpZWFs0U6XOwZDpTkyxCRecBC5ikzfuvxo6/2FcfrRYBVxqEIeUmje/tJwktw17YEMOZOABhDf6z2AbSYy8oFcoES0MJpI1bJwIGD15MAoh27qrRXtL+7uWk76m9fskpxO8prndfzV44Y0yHCUqJuhFBaKQeHUtFdX/amP0woaxOS/7SvP3hf0if6uFxZ7lGglfBA9a4aGuCi/Liez64EVYp/rnm976Ok1Vc61scaDjF+k6PvB+dUI0SnJnK9UKa9FUKox81AJkUnSql/Jvy9nkwt7dyv8qql+34N9X6YJ5NQHcCoQFUEWxA0FqXIecX8hdWenV1o2/nlnp3R9unTLXvqZNuektX11Om+Pfxky+5/vGHfeKptX5fc+0TDviyYfe0pWWVPN+3+JxftyXNtuyDo+VJMLeXNXJP2fbkmRJBYEhxONQXJFcW3hnZyqWltKdN4tT5KVVCZgAXlHeDKeS2sLeJi2CygwzwTabCwHFbtrr/U8dJSwxaWWw6UgAEOFlNgIQwBplMG+RAXThgAqyO4dgSZDfv1u0/Ymx+8IOW54c+RrSktlhTtinrI6pKFtqz2+vqJKpNnzRgiJI07YtAGpQVSMY+1F1hRz4BWHVQAqQ6tUhJaCa7IL7wV/TUnFbASWinAq3RjTwsLSDHPUQLLYVVt6wBD9gPWFd2J70qRAoiMI088AQfbWFV4BO7aNvnpelZs9weKgZZA01X92DJXlSBjpXYgt6O0pu1Duul5vT6DP26u252tkX2pv2nfGWzbgmDF6/hHY0Fa/cKK7r6GXFVXJJ/VSqEtWc8bD1w8lVIR7iu1q+qhfp4r+Kcm+PNpQJy5JxnGHpeKsxS3qNRoFGuUq3wm++Q1R2p5uFLO+CxLfyaAK65VEpebDZnPYWVeyD6W7TytoyJKyX7IwN71Jf9VbdeOC/tVPPL9GrL9h5EMMCpQFcFWpVxXpHjPyQo5v9K1C8uC11LPzsnyeuZc054UsB55ctWeONm0U5c6boldWu3a6eWhPSiQfUHQ+txDS3bv4wLW0x376mOr9tDJliDUsxUpjiVBi5c35hDammCzLECcF7AutICaymp0bVWKfUnwRNwJgiFCKVXggsJ1QOm6rq6P4bwARKtNPABAyQtaKoPnoRrtjoAVz2VhafmzUwDRgRH7YZ0BLFmFzIepL5BY0DeggSXVUzuYH3r/txbsy8+sKH7scOPBZNrl82VsZUmy5FS4vwtUqhfHsa/8aYOXTf6zIGIb8VNYpWR8pi33U0pQOawKYDn8BcV4T9cstBJcAAsLq7SymOfxiXWBABd04LK7G3NPJaj2Axbiyq/a59X3QCuBRRzDg0OsJawrLCtXpOTJA8XhIQiU2A4AjqcrrDEJz2/xvNa96qt7ZBF/ubdhn+ys24caI3v7UtfuWBrZWxf79iHdiPUYKtzedtd4LD7qkPUGUgyB+oPFAMvrShtCno2QinFGiC+kHurnU2SUumefqu4x5V1+KT5sx/hfvdxCJoq8lDl5ef9U/ehSniuu1aHLzYbMZz8py0LmBW+jtmXdZuotyX7IwN6NSNkPGff9GrL9KfV+4Xub+xlgVKAqghQpircnBd+zVQmQuSBYLTW0L6gsrQ3s9IWunb0EzDqKFwR0zWJL+yuyxBYH9uCxhn310SV74FjLvn2yKwtszR472xG0unZG11wUCMkrXuDYt6bK43mpZeWx1u2qfMWpbNzSGY5DueYQFsKclXsC6ppYSBbHhfTiYziuq/PAKiwwgNWUheUPEOu6rvLN1egTfg5ArDXVh3zD0YI4zgcoAmYBohWBca2Lct/2Z8gcbpmeIU/fMiTK6h4xJEp7mdfjHMtDMd+Gl+UUQnuBleVmmqxLpA9QlfspU1gBMPoICehP4RTQIp5t3cJCcgFc9mNojeexLrsFw/ulfP5Jt+6p2F3RV8CaKK1C+M2zTSjkMeLzVrKUxptXbX2srcrIOS2sK4bvcFUfupUVnoDMRfHAMEN/AC68Ca/aydG2PbiuPtlSAUp/TfFXtfWV29UnLNv0yrOr9pHOWD+DKCPr5HWvwcpFFmYOEbrFUFNityKQGz/a0GzaQ/vrmPg4F9uDhDT+qouranNVR/JJpVtKQGxv/GEklXldvC8LmZdG//fIrQrz8kbiL70TR/uH+e09ashyU1Ihp9TPf7+FevuvJwQYFaiKYCsNWTtrXX8z8LKU6uJaxy6tNHzoDs84YLaMS3dLltVyM+aCdAfbb8paQjEP+nZmtW+nBK+zy11ZZh07caFjTzKceHrNTl5o25lLAtslXat0l5bb1pBlhfJGABcKPsAR81RYBA4XwFIdM5/kDw6joAEE1w+VV0/gXJKlJpA2qOda2y0xIMdcV7PZ9vmuyA9LLCShleV62R7HuQCGP2+l+K7S4zDC0F0CJGAWwMp9B5bqSXtYJ5G2RR5Yb5RBedMyclgwJMCTMEISVCWwENIl5FLC0sKqYr+E1F4JYMV+Ca0EF9BKYCExVBgedTk0GHMVAau6heUAQHHtIyi1XR+6Ajox5AeMmAPJ86wTSDzAAlYMBSIAi+t4Bb6nEbQ2Nq+ojgxdXvNX8ce7s1jNo1r1QiDHS/CSoPUd9ZE7BcjC8G1Rp7SwUvEGuBJaxN2YIjsokBvKDK3uipJ/1TYU3d4f8jy5zJub50AqQ/34oFBeXwrgmSfZXynz0sxT2rcqlHmW+bKvj03lU/dp2fOCt09fhGuI9m8kZP6Hle+3MK8PDhICjApURbDzi0N7VGD5xoklOy3Fv7DcF5wErhUsqLYtrgpgLrKyFjnWOVlfrebITgocX1lqC0o6J2sKN3e3vhptWWkdpR0IULKwBLILyzg/jHTc9bx5OBlHB9zGJ557FUwSVCjQ2Jco39GA+auOlL4sKp1vrMoKXGgpb+W/2FHdBTBZXVhYLHzLyymZy5o4bFBOJTEcOF8SKEDMXeLZ99U2gN4ssAJA0zisPpw7AsLASkCjPp43aZFoZ87RlcBKKQGV+ZewSsn0Cay0sPAGLCEVQjrSC1pVXAkrQIWkE0aCK+N8yNDdwcPamri6S+rASkkglILix1LjTcQM9/Gc1VgAE/9c4fEwMU4VIQwJCkwOKllMDkusH8FF+SvK57NG28xn8WoRAAbsBC33GFSfCFwD1X/3ypYKUL2px5y61RXvjKhuqbhvZSC3sHjIH4cJhkSJk+gs5w+SSINCjvmYybmirketc15blxkAHVWoYyU6dHk2A32qrjR9zeJdVYVEDfYGb6O+CGxvRch27iffb2FeHxwkBBgVqIpgF2T1PH2BOSdZP6yoLhgtCzwr2uIKzlDemUs4YggKsqJOnW/JitJWoDqx1rNHBKYLsrYuCGgnLrbszNLITi/27PjZVTuj4zVZZgwBYrmxv7TalhWUsApX9QTFZI4JaEjS0sJKAkCkWVN9gOq5ix07tjy0h1bXbZGXQfZ0vq20gsWKW4SCmgMnYOWQ0n6UyUsrI548gV/UoS+rT7Bhzk35NJpda7aZZ4v5KgdNBY4SWGllJbTwgvT3UwETrEKgI7gndCZSgSahU8KHbaYvryvTZDq29SFBh1G1TXGvRL++gpuO06pKMM2DVh6zJh/zWcCG4by0sEpAHTSflZKeh+4FyJCeBEcLLKyx4Bcu7Xj/ATQBSLDCDX0CD6wgoKXb502sNMGJFz9u4zXIHJWAxcsd83UtXEt5l68KrlLs7r5d1BFBRwHSifjxVFC6qbhvZcihO36huNcDZ0Cc5XEi/u6ViQKu6hXHxEe4kbpmXvOEOt2wVHXNOirqWQuACi9Tvk/x2ZVlqy0HlF5v880Erj5Ivt/CvD44SAgwKlAVwS4yBNjinVWyjAQGhv8urnXt5GLTLlXzWBdXmnZxtSWg4YzRtWMXm3ZioWunBI2LsnJOLvTtmQsde/pSy75zvmHfPrlqT54W5ARBhv9Y2sjXJpSF0RJIgJKvI4h15Upf0JAFw1uH3UvPYQAgeAuxICRrjFU2LqlOZ1XGhfNtW1C+v/K1lr3oTxftZz65al9Z5k3FLDElabetLSux1esqT+ayZJXxZmWVkeBqt5nbwmLDEgNeAU4Wyu12mBMbTerTlNWEx2E8MIwlGPCYAErCsQ9BARLd1bvTg4QHeE83BrYMsGRN+Wv2BTGuTRAlhErJMoBQHue5hNU8IX0o6m1tA0oxTBjX5YPd+UBxLBIbwJoHrRwS5KHbeLdU5YwhUPiCspV1NW9YsJSEFQoEKyksrABWWlMM+fUZ4lO+ACssK9qyq/zJJyDlwGFIkmFB5rEEKNLjYYi1xsrtgMpfoQ8AEnAVZLclDrA9cA2vubB49sqtDJGn1KeL+oY2SbN7O9S3W6Hl/YdbKlpFVRBQnSXse17lP8+bKwlcE9YXBRHv7eO4CBGT5US5KVn+USXrsZ8Q4u+tC7RN3efrIeqr6fDSxz7tM+qldPPK3a+OtypkufuV//0W6v0xT2BUoCqC4NTzOayLAsCiIMLw3/nVgT11sW2nZUnhaAHUFrGimKcSqE4vdOzcysDOyNI5vdK3J8607PFzsnhWRvat0w179BTPcAlsZ1bt2KkFWVU8tCtIuGJHZJVo6+v14RaussPhAUhpK5C4AwUgE9RWVjq2sCgIrSndYN0urw/smfVt+3t/et7+6n/6mv33L/6aveg1z9ifn1Ja5cNwJCthdASfTmeo8gd2VtbeybNtO366aecXW7bAA8+y9maGDFV2Dkf6sKDyWlyTRQhYZTV1VOdYQSMAlVYVAgT8OR9EvxZWauCVKW1ZMBcEq2PKZ0Vtov14CtaBlYAq9xNAdbCVgCoFUGFNbKLEgaeuRTiXW6SeB1DLV42kxQWwcg4rJT0I2eZQoENIyh7lfxhoARyW89nexsqSheSrJbDKBQ8I79pIW1ZOYE1Bf+BX0CV9Wjo5r8SQJNYeq7qz0jvPdzFvxQoX/vJG+kH1wUqjLADr3o6I0mORJWxTng0llaHMN8tBQrErUm0bq21NwXdtxGtVdDOgOvGqj111XLRd/TwRhkZD9N/TAjzPn596DhHqnD/I7Bpb6vra5UqifIQwAxrPY1bK8welQybnizLmCSGvuRWBfOgHMd+hhbCvjzn6Tyl03xLzWtSvVvK8OiK3KmRbU77fQ70/5gmMClRFsKU2Q3gM5bUFpb6vl3eR+SqBDCtmQVbWWYYCF1p2Xltc3i8KWhcbsrBkdT19URbVqYY9cGLFvnOxaw8/syQLrGPHL8gSWhraqQttH0a8JIgwxIg3oFs6EobgAEsL1/O2LCKVjTXU7fVsCDwEDiygNQGzofOsDD9Y35CyGtu7Huva//hL37S//u8/bD/4b+60v/JvP2V/69VP2WfPj2QJxjJKOHUsqi0nL/Tsyw+cs/seumRPn2jYpWXc7GXxUZcKVGxZIQOHjljzsOugBd6riuOBYIAFrNKqSpAksIBEAgsngq6UbY9htW0pUgF2pae0yoOV5Mvr65IWW0KmPJfQShhRJi9k5JUhLDW0KbD4q0NcSBPWFUOFmV8Ca5KXzieoSmDlkGDCKrcpKPxU+vnw7fUEqOG8gbWDpYRF4W8PlnbB2sqhQIeP6o8nYA6RudLR9QmrhA8wQpgT8zkugKd9f+2+hBsJf3W+9nPFDnccKYAFTG9eOXG9MvJtBCBCfXnuqa4IKQ4Fyp3/7vY1awtSZ1TPk+u7tsZND32helJfQI11SB84eySqtsMr+5V5u6ako+voA/0vqxL7Vdm0N/MJCciEIq+S3qBM8qnK2k8Iec1Rwn7XkCV9sasG4d4/VgdsYokDLp3TbqTR1dHOvblM6qVtzmdl3M0Gcinl+z3U+2OewKhAVQRbag7tHA8K44Iu+PDc0EVZA6cWmg4wFP9ZwQzX9FUBDEupIWvr/Kosq3NrsrJkScnieuxcW8dtO3auaQtrsnQEoWUp/AWdPyfY4YCxLAguy4JbYT6r2bWVRtuWeQZL+bLlmSnWB8QFfEV5LAk2LHLLe64YlhtuDG1XiqwnTffP3/Jt+7//2/fb3/pX77Af+KE77Ad+5N32P/z4V+wVX235g72LymNN1tO5pTW1p28nBVkcRnqKD0gBqFirMOfK3LISLHgYuCdgHZcFeVb1Zk0+lmUCZO6aTh6CTUrCxC0WQIJ1g7UgRTmogOLzWsxn9ceyLGP+ax6wiANYgAQYZVyeT8ggbh0V0MIZgi2KmfdeOUBdppYW121oy8r3+Wr98oHiElgpdVCllUU8+yjLUP4HW1hIWmE4PaCE3T1debF14AAufca+cC/WkuJ0iStqBw3PhUkhY4UxrMgQJWUDBfJGgQPEWHOQ14poX33AZ0LfpPJHXGmTt65BJ928YuJ6VGGABGg4QIv8c3guQcH59a2r1t+8ah3J+XXeRaWbjh2do6+kZRkuzLrOEzzbyIwyO/oOnB1t2bfVd9/UZ/w59eMXN3btGfVTm070NlI47VY9tfW+UFx15tBSD/PSpMKfJ4RMd9iQ6em7+rUeL8FxZUcJNtT/I1nXi/oOnx3rO6++xrzirV7Z3oPCpK7sz5EXws2Fen/676IQ4mBUoCqCD/cttdbtUmNol2RBLQpE5wSZUxfbdlKW0bLgxOvlef4Kh4ZGi2eqOg65Zy717LS23xGkHj3dsJOLzHf13HV9TRDCcWNhpWVLWGsrA7uwKGgskw8u33gjdm2BIUilP3WpKetNlpvk0qIAuSCLbwUrScpaSn5Ld53jrU3XXPf3t+1/fstx+xsv/rz99R+90170Q++2v/3D77W/9BNftF/93KosobGt4U2IJTPguaieu+i3ZLkxp9VnPksWEwvflrDioWPSdlm9vr9pHzu+Kiuy66tn+GK3AlY6WSSs2M9jXp/vgNExc0MbUpJAoikosB4hZbKqOs92ZT4JohJKuZ/Ayvxx+CiBVQpzVijkdDLw4UmHVWx5Ey/vx8JDcGm0LeWotFJscT2wBVjhWQiwSisLSUAhGZfHCa20suoKNSWhRTqAhcJkuG/kFhYQjOWVmLcCWCOBC4uLOaeAU1gbOFq4tQSsUOqeF7AK62usuuKsgXVFfjhlsA8MJ8CqrvO6uOhHUynRvSF/UpEmwKyflPbdMuF6bVm1fKx8sRiBrzul0HZdquRKH9eTE3Hc+Ysp/uxYV7Dq8Tya6qdLVcG4BpnWMWXap96vlfhYl/KlzGc2LtsH+lv28t7Yfra5aS9e29R2aK/Xd+9L+vzbmBtcrwvz1S7U6yhSD/ul8TYXQl+x9XOVzIQigl2a5smrA4Y5WbDY81NUBk+iP4AbhwsW5OXGZihondV3+Znx2DY9D31XlZDPoLy+HmbqrJSefyEvhJsL9f5MUKUQB6MCVRFskSHAJYFJgFlc6woufR8GZBX2U+cbYf0AtVVc2gFR3122gdg5WVDHLrXdunrqgqyY8207K2sKOSc4YYWxxe2cvFd4dqshKDAEiCOGFDgPK/PGYayg80uyvmRp4QbO8BwPt6IYd6R8tre3dOd02f7k3rP21172DfsffvZ++5s//kl70b/7qOQu+8F//wn7y7/yqL39qZ6UrUDVDqcJAHRxuWmnHcDMwfXd07AtgOVwYAKLcplD25aF9qULq3a32tXtbTqAeHgYaMT+rNQ9BUvxNRSxylxUJxw9quMyHWACHgkot9YkHE9E5zO+hBXHAIphv7SwABhxHq993sbrbxwWBL7cGdlJ7W+xAK+XGfkcNDSYcEpwldAirrSuSmVaSnkOBQs4gBDPUeFgAbxYQBWrFIs0gIXldVXlAJ8UhiOnL2N00T6KijzcAqMPVC+sN6xe+oG+8ddp+HVR16x35oPCi612+MUosEGh76jCWHO8lgNhuM8tKYAq4ZkwVu1gn/ZlXtQtnl1TWcRJuJ67/6E0qIxxV6zu1VZdw/UpWbf9pEyL6Neudl6zB9SPH9P39n7dhJxU++/R5/wOQetNnXX7rVbbvqHPj9Yxv4UDB+08ilwvzLsGKZX/nrDnxBX1l74f6ruLshQf7tOWTfWfGklboVctJ47o4+wbnG6uqo9X9PmsbKnNOpd9FVcrgg+rFhJWhLLOKS+EmwtlX3r/Vv1dCowKVEWwxUbflhl6EzRWWx1ZUHjEdd2rD5fuhuJWdI418hak+FlKCQcJVsbAVX1JYDsmq+mpix0BoWlnLwhYlySC1PGL8fDwCSn+Jbz3eBBZVtXyikQAY4UL9xz0uSuVqTyBx3DACu7rrixdQUpxbQlYu/qBf+nYir3m8+ftP37grP3t337U/tZLH7a/8Uv32Yt+7VH7gdcu2OufGFlriEUYsMKSWxO8zl7s2dOnm3ZG4AJYvYEAJUuL8rCyfCkotlKUHQHgtKzOJYFkKAEugCaBlHBCSljNwEVSAqlMn9eUaRI+Gcc2j3M/JaDFdnrMsN8YiAggvFWY4wmwtM9LDlklfiw4fEoW5AnBahOraybfqYVVAqsEVAmvPOYzQpGHAp0Flr5zLmUcgrJAifs8lAOLeb9YzaKn9kyApXwZ2huprmkxYkXV8wR+xIclxjau89Uw1AcMDXIOwJAePef1qI5zH5n50ejHxHwInntYTe7yTtpKyI+y3ZrSluG7qBvpsDqrvCW0F/iSD1YiK5zz/q+cm4o6zeaPZB77ST29v69K0ld/tPTZ9CXXtM+k1lWVv7uzYw/r832FfiOPq1/MnTBQGdo9QOpK+3phXtoyzoXO2idwZiwznNf136ebrM+uDexu3VwfH41kIYfjCM+fRcppIMZF0d4f+oyAFnN7bd0YUSTxnI+02tmnHlk//tblhXBzoezLwwNL4GBF8yVZNsvaMu90YXHNFlYaPpeEEwSviG8CMn8uqefQQVhKieOzy7i885Aw80Sy2LQ9vdD2+a3zy7K8Lsi6ORfWGsNtvGiRJZgaDDN6nspH+cfzWQAkHmJNhYjyHA7wZtvQD467QrPGlcv2z+9u2P/1N0/bD7z0fnvRLz9kf+V3ztq/+1zDLvU21CYeMA4rpiM4sYbhmgBG2Qz9AaK2ykwLi1ebAK2ufgzdvhR3V5YOjiESXNv9uTHBz13wBdmETm4TPKUkbPI4003S6+43n+sCGJk+JUGS+2ldzaxoob7Z1F0j81cofywoLK11B1RYWf7WYW0HiuuML9tDau+qjklT5hsW1nQeK4GVUkIq49gnnpUrQvlPAaDv20TyuFSybg0BAlfelx0KQIvhwC51UVuwvLC4esOYc2OZKM9nkheQAQZhrfmclltCuIhHfizztCMw8LCxKyrJZdWXocwEFtsY1sw6Aw4sJ1bk4IHlAEmUORWAlXnMyrQvuA6YkZaXIqpYj3OGcK3Kymuuzc1rKlG3WdFle0VlcIOnLnCRcam+VtnMASoeL4R79dm/S99F1cavUW788cBeXQJY7N14mOZV5UcDaoE4vxFQG1i0+AQ3ZhDHT+ozUntaY30Pr6hRmWERyDfF+57m6vMe6Pu1rnb74wCK835Sem/VPvVIeSFEuJV9QU4zUvR3CowKVEWwZVk2WFe5ksXC8sChg9v3woqUfJMHfBlCC8jwUK0/UKwtyw8BmAAO1hhWFA8f992SYcX388xbMcy42rYLOl5aIZ1AoHSs/xevtlechPwAYFtgmXlmSrBoq45tgacvoIx9fmPD3nm6b3/3PSv2V175uP2l33nGfvDdi/aW0wMbjAUdWVH+oLAAw/Ne1Jm5NB6MZjmqBVmFOIb4A8NKw7JN6YDByw67I0Am2DhcABR5qS5qK+/Mwsr01/xr62sJViDylTESSBWMcjFdhDk1f2+YtlwzfY3+1LKaJwmW9A4Mzz/mrgQS3UGjqN1hQco90wAs4sIJZMf62jbGu7Yma2Uo0JAmnsuaAut6jhcJqYQW25zDms4LSRGkQsh9ib5/k32sCreuJECppbp1dLePmzpg4nUsWF0cd3XcV53ZT6ggAYIAjTtkSCllHXhuK15PIjDrOoAFIZiQxyljrLZTfx8SVFxeRx2jnjhLoPDDKivrXpaPsH9NStSfpVK6jCvTAawyfQLN4+bkPSOcryTrV0p5PgWlvKX24tRxGQcO9UUe0y/4e39bn/Xnh+tSFTrGwtI1E6kpE6VwwXLDC0/d6/FHDbP5FeVNRPH6Q7+oqjH0V13EjcmmgMNn3dB35V7W9pR16KYp13lCduNfQIv8dDOjz3dDbR6r4rmaCKk576kpuAhZnwz189+v4Vb2AznNSNXnpcCoQFUEBwVzVMt4BEqRr2rLCuiLK4IXnoE6zhUpUmnjTMGSTTxMyyKvDJcxrLcqKw0INLvrft2irDWcKE6dX1X+WHF9O3WhacfPtHy+6wzzWzq/KDDyILHDRVtexw8k3JNPAIm3CGPpCEKK571SIyn68eamPdzZtj87ObI/fqJvbznRsZN9WQZD5SdLCld0QOQrxQtagIplpxZkDT51atWtQuqecHFgACnlX8Z5vOIAkVtUOFBgfakMnhUjvq1jB5jOObgq4brJu7AkvD6/pTbwEktfcxBwq47l3FiWV0paWxO4ACRBKOasQvGzn7BCYogwvOQYSuNNvLg+4z6OyzgP5GKtTa2sqdWG4BqPUgdeaV0lpNimuIUlJRDPBEkZSIHk0JkvIMuNsL6R8SUMyGANJbCY81lVPdY2VFcpomzvqiC1wrycrCSg5u7w0vzpYQj0AlQqS3EJy9jXecWHs8VVW1W7H98Y++s3drXP81rMhVE/YL+j+gCQANcUijcrDqQjyp581GeHFc9DbaeP8TJEUQNSf0eW+sGHXiW85uXJwZadxtyTulDy2TyKcn2uTgJA+KxQ/FjE67qW4UclOXQg7VSmiikly0Q8TZ7TPlYuZWMpXlGjPtbesHuGQyWKyqqlVb55bQh5jfXHH6Hg89b1eQPBZ/5C+N4E/4yuIzAqUBXB332FdbWAU4SsGxZsBRZulTTirb4+DCZFjRMDD9qy8gRWFzAAImsNlltq+xAi6/lhseGVhzIGYAusSSiL7eJSx85datn5hZ49c65jT51uCxxtOyY5fnZNlpigttKyjiyYcDGvnCIcWLFFmaH4AQPrFg6GA32BxxIpNinbIRCR8DJJf2GjrsOSAV7MwwFo6sSwJcOg/rJGbzN5752HmkqACycK5vdwc2/pDo9XiLRYHcOtLUHL58am4EHSJd6BpGN3j8dCq+LZnze0mGUHqMKTb+LR50ABSszvAa0YCgwJ4BDHQ7TudCAQAK1wPNBdtq5DYY+LePKb5j2dxyotqgRUCS+E+SOGBfHUA1ooTJ/XkT5EgU4UkpQEgHFQqR6k2dR1HdWnr/ihIEpfM+90RuU/pL5FwWxIOXp6pUESVCWwUsE7sFQurzMBdLTzuPrxZasNe2y47fM57uCh87G0Ew4fAam6E8bNSir/o0h5fSrcwwrXA11AjBMHQ47E0VZ/oF3CqiLbOzv2+c6mPambGAJOJUq6b55+A0K/VHHkO8ZS5SaCBIcMurSQCkaFlGXGls8i4rHsNtxK1HdIX6rB7rZ9qKnfl+K8BeRRQItr6EPeDYbTxg7emPqccXZJqH83gZX1Svl+D/X+mCcwKlAVwc7JumEdQF4rwsoMLVzOO20HEVYVFg8WGM9OObiYyxG0EM4ztMdQ3pKA5UsYyYpZUX64tS/xWhEfVmQtvhh6XF5ryZriIWId45VYrWLBWoULAhZzWbnKRc4vASte7tgSELCUcPxg+HFFdelLSLus+ndUD1aXXxE43XJy0MrS0j7WDNfwnqyVhuqg9LjXAyva5StbuMzCIiXjcAbpCxqrSntabVjwoUtgKqj4ECLgCgAlhAA3Vh5WVCzvNLWmMl0dWGXZU+sqgRX7AAZlHA8LY1WVwMIRQ9amQDDSeZY9YkiNO23urnelaABdzH0hWDtYaLNWFsBiKLAEFkK8w6wC2M5urIGHEkDJpPXDNpSRFIm+gYAk37EV582tPl7iiDIdrqu+sva2BNFV1eup9Q3b3hRg3cK66oDFMsSq5HrigGKp5FGsQA3LifknFDSvF3lG8qD6bvuyIE8ddqTIpbywPNQdM3ncKgllfzTJa+kvxBXvPpL9ncd5PVusKweWlHOsvkJ/qL3MF6q/39bZsGe84ShurOLq+iL/lMk5l0if8a74SVdTNvNCed7FvxtTybrXJdrJVp+ZGrTNVLa+PGe1c590g672igJeJXP4YhUCbYZAsa70NbMT+r6uCtYE0lGH71aYtPkA+X4O8/oDRgWqIvj6gEsCilsKUuxYHKxyjvR0zAoUDP/5KhVSvI1mO+aUJOHdh8UiMMlaYT5rTfmtrvV9SHGtIYDouCV4AagVAQpAsJIFrwLBecHXGVQ5nAd47gDBUKAkXweCByGQwzoCWFhyQGg43LILw01bkoLrAksBiWHJBulx7mDYTuWRL0Nw+SwUdQeMgGrWqgkwJTASFDPQ0L4vauvzKlvW47xgcV51uqg6lW7sbp0q/7Su2Oclljx8nGkm4Kq2k7L3gIptDAeWQ4JIDPnFnBTHDANieTEkiGs3w1+susHqERwztLbrw2BYFhwDLq6rrtGPel0CuICTP5irtCWwSusLoPk8lpRDils+0oXc6QMrV3BSIAwPApkAFiDCMUL1YL+y9gYOYNVZYGqoPUAnhzbDWzDaSBmZz4xVpH3yc5d4rt0EhLIEddyjndoCaQe38nCFm9feYqkr3sPITB761U7ite9SnM/+znPl9ep+KW1ZI1iaaivPhzEkeEXwekR9+drOuo392oDVJP85Qj7qKt9GGbU+I51UDKJdl3khz5VpZoClyGxvWac8xnrfvqrPXBVxpwvV/0EBaxGvGwVPq5x3SKdzCDcnPN/G827n+f5QYaXJ8r9bgfKuJ7dz4PO7mVDvCwRGBaoi+LutsD54kSNDWlhYPhcjZY81hYJn3sjnl6T4cbpoykrBklkTrC4tde3CAq8iYcFYpWuPdJ7hN9KGtATEtQZr90l4mFgQY9Fc5rXccUOK21+2qDqwHNN0BQrcvaXAqQvQQclzHtGd9+dklf34g8v200827YGmLIMB8JSl12F5p4BCWDyquwBMGxPKDgelCStOYJRQXlo1SEIMWCS0/Hks7QMthNetc9d6UmV9a7UhSCqN13MKI6wrB6aEvmZF+BJWXheV5cOFStNh+FGwSDgNcYzwZ6U4jvmpKaRii4XFs1dhLTHUFx6COBz0lL6rcz0J0GL4i/kmwIWEpRUCfFwU70N9gEhp2U6sKsWnZPp0WuBuPq0rPOI45nuMjgAslM3afswrYd344reK83dfVdYg77zCMzBeERJzbgxtOpCBldICvQSfW1kq24cjVQ8ASxz5cx6rzF9PojbwLBUOGDvKk3QHD/9xrpSIj3aGzKbfK6loXdlyTS3uKIIydmF/jmQ/I27lCkSU6Z6O6g/WXNzic1X7/0i/40/ICmf+x4f7uC7z30fq9anLTHqpG20OLQm7mTwqKfOnz1nFAmjxHcbn4py+I9/Ub5Kc1EyfQ6V0JVf7mfsyG8qo6m/p+6ablTLvFP13uZUh87wRea6HvMEow7y4mwnkBKMCVRFcIfubgLEOUOC6W3FoSGk6nAQcf8gXy0ZQQdnzvFSj0fJlk1hCaXEFcAlG1RDgwlJT0JBy1rUNQcnXCpSVhfWF2zxvMT6/GPDCasKdnTmxAOR0KNCHAwEOMEXRK+1Qyp3niS5Kcb/pW2v2yq/07CfubduPPdSwU/rSAgN3BAEaDoVoF89jtXqVCH6kA1jAMd9GDCSZP5mVOsBC3OKphuZ4fUhToFomTUcAmpQdMEoHCwSHC6ypPJ/5ef4qr6MtzyB1Bax4FYhEsKIuMRwYz1zl8B/7AAtAhaUUQ4RhLcUKD74uH8pf++nm7bDarbYSh5W2KPG0qAAR+0AAOGFVYV1lPEOBPhyotKnAGZ5z66qSVNI+lIPFI0Fx+tCUxIfrqJfqF28QDscQlrYiHuACm1z9Ho9HhjZ9tYtCctWLADEWVILxmupeDQ3SPtXHrSrVM+tciiv7Yr8utIe5uuiX/dOlpLK9lTKvnL0SyoObhq76dEcK/qr6AjPpnsG2vWx13RqeYaRVt81V5HWp16WUmbRSN9ocSfYDFlKWw1wWnp1hHV+1S/pc36TfFh6DlKrkkU6fD0POMezLvJfyopwiTz7PPEZuZSC7G5XbNRwEsnnnDgqkhFGBqgiuJBl+yvXxmD/AAw9A5NAb4AolD7iAT8xjAa5mU1YNc1FrbVtinUDBieetGH5zWOk6YDSxdHQdz3NdXBLsOE/+2lLePFjlNiyuoW2orijibwuMHznesfc92rc339+xf/GpFbvrfJS3qjxZUgorjzkjgOGWFfXHKUL50Y6cp5vmn8CKocj9gJWgod/oP5ww0ssPCzCdVEpoAVsX4klXAGuSP/0OrCpg4V3o5zxNAms6v5TAYggvPAJjSC+BBYQYGvQFedVnuRgs814JqHjYNqCVsEJKWLHNYcC0uBBgRbqIi7SAI2GVlk9M0AeY4gFhgaiCFsDiGMFBIoAla0p15tUhvkqHQIXw2haWl/IHipWPDxUylIj1oGO8yPBioyxvqysqIBnzGA5PKS22CRsk24NyA6woOrakRQAA6XZ1p57tirZF/F5YTCWV7LMp88pFgBF1bMnCbKqvVna27d7Blv26bqoeUL+rNXZVbcWL0NsqDVEq75sSqZvDQqtMOzevSrKtMqB8f6TGLWxu2ls76/YrTekunUQfYjEyV8tnRDp9tL7lXF5bSuav/89qIP/Dyu0c5kHpqLDKAKMCVREcCKG0UcYClyyFtfbQHyZGEcerMBiyk4JH8QsCsbQS80ptt7KYr1pmGaaLbXdjX8TSwnpSHsxVuRehIBVODwIUQ4cCGgAsrbaERylAxF/pLmXNM0L9oaAl5YU183Cjb+9+pGVve6Bt/+ZzDfvTUwA03OcvSZZULg4PWHHMY1H/tpQ/c23umg4wKmjRDwGsChKVJKRSMt4tHMEdN/iu9xvwEahkwSWMZqCl8hJeE1BxrfbJL+CnfNRWhgQ7ai/Hfk7pZue00g095rKwsGItwQBXCCDjfHgTpgu8DxPqmg2dd0gBGQEpvPym1hXix9pubSn/jXBxT4hxvoxL5Y+y91fVV9BCsOgAJt54WHruYCGojJUOqOAM4MBykAlSVZvCczG21LsU5rD8pY1SSgz7+TNbKidh5Xn5UCCgpk0xhxZ1DEhP2ihSse/DlVV+DiQAJkhdVj1ZTb1sE5YLd/jlUOE8qSvHZ0PmletLR6Gd9R8YddUfj+r78oXRZTunPodS167wUswKWFImKO2UVDClJFgmUqTfI1Ua7V5XrpfnTFtVV0Rd78cjfX5f1ff7cbWPxFiSzF95WuosUXKf14p2KL7Ir7Sw9P9ZDeR/WLkdA/2bodzPkN+jowQYFaiKIOWHpRDzNwyRreru66yAw1qBDispYHcecIurb8vLTWs0ZFWtKs0qbxSOB4lxW19Y6tn5S20fHry4KEitCiCCA2sQnrvYsIu8R0vned3I6XOCHK70TV6nz/Ai7vKCGmAT5FgiidUnqBt39u6dp33m1gDogHP6on6rsW5/eLZr/8dDTXvv2Z7KadpJ1iRs8+wVL6CMZ8l4EHpJEMVtP6ARQ4FAMYGV0PK5s0r6rEbhUNGxlGd3Y9e666qTFP6y4I5V1OtOra5yODAWuVXfqc7Aab2K9weNuUGoBIsKL0OHIaAiH/KtgBVwmsIqBICFtZUWFsq9nN+K4cI4Jg9WkEAGAg3zRbyQEUXt1oV++OynxcV8E0qeBWmvYI1tYqlkeilsxfG5IAkxB5muc6UvjeIwcgtq170UAYhbWNoCKywf0gAr92IUcPy19qprgqqUhBX7AMuhpfzYxtBi5O0iUOV+uqxjbQRQo460DYuQeT+GEb3eikNou4NJ9SPe+6IGYo4n1lihBOtSKt0ESirN8riMP4rsn4cUBKL6oScmukI7vmwUw6Kk03EuBpviikXiGy7ZR2ZgU5N56efJzHWKqEvZ1qlEu5xGBB3ndxBQl3lOLcdp/pkPwKKN1OSoyvT5Hg7bHyWI6tubDTAqUBXBIRDveJJiFZguLTVsEWjgJi5lG6+LD0Xrq1LoHMs1MT91aaFtp880BaquhCHBvi0uM4fV81UtmM8CSucFrzNnkZZduISDxsBOnlkV8MIzkAeQcVUHJih7rLh0iHCX9rS82AcwOsdDu6OerD4p9A+01u0llwb2wVVeezKwp86t2gXBchXHEOXrq8breFFbd8rAomNIkOHNytkjrbkptGTZuQgObGXddQQK5t12pawfaY3ty7p2PIjFcdMCA0QBxEqw5LpjO6btSbcOeZ3/urUGsvYoT/vAzAVAVZaXW1YOpak1tRdYsjzdgsKSmjpkpCMG8z3M+zAkyHBabwKsmA/CQsqhvPQajOHBysIQfBaV/tRo24fetnaYr1I6pS/ntBJYAT1dC6y0nxaVL7ukLcc+TCewOKy09SFBxTPPxkK11I16rwtc1DvhlMCaHFcS+wwdFpBiiwAxgKO6T60/wKN6OnAAVFpUBcgknHcYCmZxfhpf7ucwois/CWUwHEVcCHCYKkhg4obPAVKmP4zMy6MuZdryWo+TbqmLKxwJ6X3X/7HdKyUcSpmXdp7MXKeI/aRe71Kwhrkx8SHcMr/r5JnijXwhzITDQod0pWTcfuGgc/UAowJVEawnS8WfDZIw7wQwABgecFNYyWrAKUKK3S0tWUK8VHFpOZZvWljq2/mLsqJkPZ3V9qygdF7AYqgQywsHi7MXu7K6AB3WGa8c4WFjXOH7stxattISSMhbsGrgIg/AFAdI0vqJFS8CYu6goHoNhwM7K6i8QSC6S8A9K+vvmfNte/KCLDjlwXyZr5PYlPXY4h1ZDFPG/BuwqgMLS64U4ADUsfgGAoL3jRTr60+s2b3Kd1PKPKymElrVvmBEHdd1/ccaHfu546rj4tDGUvQj72cBGmgJUL4ahsrqClRuXQEuh1YAyr0SC2ilxZXzWAGqQqT0saT8df1YLZIEljsvSIATwPL5qgpWzH0lsHZ3d+34QG3l/WibY7ss5b5JWgeTQIFlVwErhtuwRMJCyaE5QJXic1juAMG8U2WBAavJChyCElvBxuerJOThD/kCJp1zaDHEqLSeXvvMaXGNPxxdCXNgwGq0pbKULq3H6ZzdFEIJn5CEVYJsXpqAVu4DrRD2mQuL+S2fK3Ng1aCluByenACl3K9JHXp1yesOknnXIamw9xPaxRb8aPOsyVHgkpJtyL72xxtoU+Z1UJ7VOe26vBCemwFGBaoiuILk2SCcK9pSsLhgAy881FC83PH7un6IrBq3dKRsGSbEUlkWKFZlba21Rv4+q9OXeJcW77kauAV1cZnXesRbfllT8IIsMV5hf3GZuaVw4gAq7qkocPiQoJQ7gOrwChAfTptaW2lldbTFQhnouiXV90nV9Ux/054+37QHjnfsCUGLh57Jb1FgYZko5tl4B5cP2WHNVVaWt6kCY4KK+TJeb8IrOdyaEUSAAMNoq1Kkn1U7VntYQgWgCgE2bDk3FujO62bgE4sj+6EvLdndlzYEOkFDca2R2gmkAJbKQurASvd5tg4st7h4ToptDJ+5RSUIcZzQYtFbtu50ofM8N8a1HicpLaOEEM4YDJHx7A5waoyv2F3qm2OCKmDjvM97VcDC0iIP9zTTlsVpE1jMW5XASqBgVZWC6zoWkVtNpKM9lTUVVk5AsIQWAohyH9f1fKiY57TIL549wqKjPQmfyAchz3kAYj+BlZLn61tkCqxZQXnSVwGsCl6VTIGFKK325zkEuGA1aLsffJTFzPnDyMy1NSFe1fZXzOvj9vTz1Doxt0oOhMt1xOtLv+rA25R5HUJ0ucsL4bsfDmNpwahAVQRXiu5JJwAx5OcP5nLXL4XNPFHCwoGBYnd4ySrhZYgARxYRryHh4WI8/1js9pkza3Z2QdCS9cWbhi8IVudkXR0/27QnTq7ZqUtDe5JXfSzIsmoObGlV0FnrycoSUJpYcYKmYOgwwRLx4UGsGEFFdYthwXhmi9UvcFJYFzx4SPmpcx37ynfadvySYKW68UAzQMSaW8URRHFYcZN5OR8eDLd5YJhzVz6H5k4e9APzaewLHsCFYUCBZehgmYVVevQh5Md2OGb18U1b7PftN766Yr/0zWXrbu/IoqJtgpryxKIAjnwWDiwHpywoWY8dwemctiuUrzTp7o7ThwNKCn4oeAyx3HhWCzAxT6XrNta3bcx5HRM3ApQ6P5ZSR4kDmYBWWB05n4MiRlFjmXXWWSlDCnx3J9JKElbkEUsyhXXBvBDKHMgAKMCFRdoXVBiuI87djAUqBMsIIT0wSvgCFPJC8VOPBAxbrDC3oICc9nn9fUKLLdeTJp0vyNvrRJmKTwCxnUJnCqtSSJPp65LXZpqwsOKOP7dTiTKATx67gmWbImU7T/hd53BLSMaF1JU3sue4LiovHRLK6/MaXyGC/pBQxs0GsjiMeH3yWH+8fTqaCMfXkyot/8ipuNqPInZWrhcOm+7ZCt/r8jMcZTjveuGGgOV37FKGaQ1guXSlSAGDP7QLvIp9lHC6g7MaBg/xAiysLJwvWG3i3KWOnbrQthOydk5d7NjZxYaAxHNXvHUY60qWmLacZ1V3nDHOXpIldrFpCyuysnCLVz68zp51BbttLCIsq8rCYyvAUIe29h1aOr8i2D15rm33fadhZ5ZkzTHsSD6CK9fxUHSsPB9zc6x/mK73dSsprRt3tlDbgRagCChpv0jrkGFf1zBUGX0W1uBwXdYUQ2fDXVtUnf/0XMvuFLDHAg3v5Op3t9wj0D8HL0/75EN/K01bAHpGluY3G+onpcNbclDVgVeupJUFsPpASUByEbwYAuwBLoAl0OESDszSCvPVHhgiE1AQLJZQxKGMUcKh8LFQAmwBN8Ur3y0BC8WcihtJZY6FgpXG/BHLAPWATGUB+fqHyjcBxRYQueVXwYqyM888dtE+MBoqryGWlIQ809Li+jJPF4dw5JN5JXASVPsBy6Uqe965zJN9+iIlocUCDOUx25zjSpgArwBYHKeinoqU7IzMnp+rtOuifF2qY59Hy31lEtvcpy4h7Ctawt8bD5HH9UXVmuxnIG6CHJ24rlRp9/83WyZyvXDYdM9W+F6Xn4Hvx3czwKhAVQRXXqks2UdhprKOu3EpvEri7h7FHMNyAQ+slI7xSpB4wLhnCwISr8q/IDl2bs0uyYriNfgXFlsOt2a7a4tNXurI81t48Y2MFduBGbLaEISYw1K6fKAYF/gAJc8zxT6wwiJkSJMXSvJc13EB8olzAFGy1LQVne+qbm6VAWPPhzwY1gzokldYSgHkhHSC2j0SAVYFE9zMfd5J4MA68lUsdC2WXi7DFH0I5LgOi2xkx5XfMVmCQKMrWPGK/n5fFozfDEz7nbmbRZW5xEPc67tu4fDwJw8qj7z/QxKkWILrnKugxPDhpkCHBTbYVNkCy2gUr533OSzFI74AriStpXw2y1fL8Dmfq77232UpciQemNU5nvfSNUAu4BZSnxdCQQMCnqdiSNCftxJMAFPCBbAAReahaDfzUkyeJ6Ayr4QX+5zHI3Ag6xEBWlyXc3XkxdyWu7kjWI6I6ovEXNY0z7pkmcAW8aWcMk6S9aKf8M70RwIcQmF90g9sgRDl5D5Cn3At+yjXjEeAFXFTMB1OZpT1IUXFTfaVi0NBu76vTGOv2uJzd8VT3FggG68r+zcoNwassNj00bgbvIuagct/nk+ph/JcKd+rMK8uyHc7xHfiuxdgVKAqgisuFEgqMcSf0+GOVcoERRCvWFcahq10596VMmX5prS22t2OYICVgodfV7BhTizegcUc1kUB6ImzTTsuq+ucYMaq7Gss7yTLZg1XdkGMB2oZvrvAKhks7cS8lvIAIlhPlIMXI0OQbIlrqA7LghkPCq80Oiqva2cuDQTJhp3AylsaqLxYtBfrDMB5PtTZYRXQCusqQOPzW5W1FRCpLKbKqgFKTe23lCbm+0oLC4CRrrpW8PE4zqmNa8wRKm0fqxDwACfPfwor5p3o/3UpYl/7T9YD8zGb+jz8fVVAByurEoYqGQbkHHNvTdX1guLOKq4n2I0V3xvrc1V+Aay4MfFhQX2uWEr5PBXWSyjjsG784drKqgolLwUskLl1JWiFI0MoeRR2KGOu5/muShHrWvJ0iwhRuYA0LSKsE7b+HZS4taL8Eg5zxc8DQkFLsAJaueK8i76z4UXIUCPwTbjEvBd5ZL0PElzzN1V/gBfQm8IqrKoEHwAKOCNcyxYABbQBU1hPeY5rY15LQKtgVQfWYcNEUR9BSmCpK433RG0AZz5ntZm6UYdQ7Pxj7+jK0tuo/I6q5+plpVALdVMlUStvT9F/FEZ5apKvJbhJ2/SZjdW+MZ8t/S0T05MeUb5XYV5d9pPnU4BRgaoIfpdbAsuVpSwrH1pBkQArxbnzgRQe0pVSdEUsQKHoc34JJ4lY1QJLJiwuXNUX1hgebNi5xb6/zgTHC+bLgANzSHgMYkHxFmP34tMW93nAgSXEQ8esurEsoPFcVa4YsaK8l6X8gRbzXwxDHjsVw5DHL/bskWNNO7Mo2Kl+7qLPkGAPr0DywLIKF/oYEgSKgC2AlW0DyuFwwnzTyFaVZlFlUnZTxy3m29wbEAFiAAzrSxBiqzjvD1lWLAcV6yEKPF0BhaFXSfR9gCQsWwFEynV9GyUswRJxS6Ja9UFp/fUmgFD7PMPV1WfW0nWrOv+0Ppuvq5/OaetWlzuQCFakrcpxK8dBNQVWWh4BBhQrFhbLLgEJKWqUs2AUc1cME4YVxgO0CPtppaXV4Apc+eFsAVwYxmNdwG0Bz4f2BFWGNoEw37kEwQROBwjDjkDLPQyVZwKLPNLl3QGjdJF+mm8Jpv3EgaW08VByWlnT+bR4jiuGGmOZIMHJwZXwClCloFApm3Mo8Rh2U7z6CUWbksByYDB2dx0txOmUMp+DxPNXelYG6ajvupvqR24CaJ8a4csfTdJGelQ81yC+X9WRkPEOKFXZ28yWY3YywSFDJj9I6sDKm4Q81ldD7QHE1/xNw+u8pobP1oGVbZm2aT9RVpP971Uo63M9qYdoYRW0S3syzEv/XAowKlAVYfIjzyGavPNFoaHkfCvxZ3x8iDDghkXAM0c+nyNl4w/0Dng/Fco6AIb4cFwFB9zmeS6L92JdkuXDa+yxyHDYAEKAw60oRPts491VLVtpr9sZPAx1/aLgtCQr7qIgtqB0F3Cfb8qaWuJ1/V178rRg9XTDHn5a8FqUNac6xPNYsnIYaqRc5cHDzzGfFVYXVhhDhiHVwr+A2M9Fe3zRX4GnoXMMRS7r+gXJRdXjouB0TueXuQ4riweK1W633NQnbLG+Ym1AgMYKHhzH0GO6qtO/M5/D5DPAkhLcZD211M9rQAsrTp/LUJ+dr7mnrbuwE09Z2sbCuVNJYPEcVVpYDiGgJNiE4L4e1lV6EaYnYc55IQwREo/SzXNs05EAxYWS5jvGa/odWDyELCVPfUcbQHdk6wMsym3bFthYXTvBUpcSOrnPcJ+3Wf2XS1AxZAjMDguptIQQjkmP2316MkZeWFbxW/EhRsVtI2rP1liQ1nUloBxYKNHsC/VliI6LeGQCBZdUujrHzg2EhElK5kluSDhV8JyaLFw+20rRp3LO9KVM8qvSlAI4gIQ+PoEvFpsFDsreLUhddlOhXl5KAgvJPucmghuIdbVroM9xpH197dy62lK/6+vh7Z3mMj/kWWUrUTmSjNv/qmc3lOXvJ/Uw7fsqRfUgYPbd3IueIwFGBaoi+A86hihCAfgPUcd8mX0egB+/7vKxtFwZVkODKW554VGI0tmonAJ8zgdFDNCwTMJBgvknhvpY1cJXuVhruSNEDK8JUpXwepCWrDUsNF+pArh0RnZ+pSOLqW1PXWrbkwLeSeXx1HlZU+dbgsjQ58lOc/5c2751QtbVEovstv1h32VZbYs8O7Yq4ChPngdjsV7myoAp1lUMFcYSUYhbjdqWwApLDMtLbZPyp/0NtXFJclZ5nJKFuKx0tCksrgpWkunQHwI4JICqgpZ7FAIkSYKlhEwuz8Q+Q4asWg4IsC6AAXM3KG6G/ibrECp9DCFO88l8E1hsfV3ACaxCfG6mJmlZTYEV8Qk2zrE/UdL6tbvyZ2hZ9fUlmlRXPPraguZZrPYtWXs4/vD98XaEBVPC5iAhHXNVPodFH6he6T4/yUMaKi1ItwpVx+sBa6Q8efAZcKWbO/WOrSw5Cf1Gux3U9IPa7P0GmABX1S8lnFImjhASlArCvltdlZAHkLiRMAEMw18SZedDZACKB8Hd0lAkuaO42E/lP0+m+e1V3ghp1D3q/2suWDXAAStORXkaQn17mEDa/cQVr4T6YwVT9kDtA1Cj6nhdwNLXQe0GXroRoe269nqhXkZZ7vcilOXvJ/XATdBQ38Mz+m2c0gcyBlhqjbdK5+Ze9BwJMCpQFcF/mOWP1J950VbcCtE57niZOEfRuHIUqEaIFAQwQ3muD+Nlggwl8I4llKKvTSgYxPwPQ2uyNqSYUd4ststwob/KRAIoYsis70N3OHEACh4mBloMKy7qmrPNkT12qWvfuhDgeuRk256+KCunPbInz7Ts2AVZZLJ4Tq+07DzPXjXDVX6JNQ0dgB0BECcRhhwDTIAUi2tV1zSb7QmsJqCt6pgOGTFUGAKYeWYLKDUEsoba3GKuClABQm39HVikn4CDbTUMWF2fDhQlWHI/LSwfpk1R3/twLYBCuIEgTp8HwPIFdAWsrq5HfL6sKjPyxcoKaCW4eGjYYVRJwimhlIrZHTSqtAmnVMzIDLD4/khhBLBkncgaoe6D8cjulYX7Q19cs9eeXLe17S3b6qut6jvvE32ngILDZo7k9zUFiGAtxDJQYckBrfAQTDixDfGhSo+bL+HdqPz4PejYV+fQMeW4dajPgM9kU21JpxSe0QNYpHEPTBR11Q8OIu8P+ib2XVe4JAikQkhXSQ6r8qzWQWF6/TRdGeeif7wjrKd+2VbmKGuSh1T1qyQBtUfIJfPjGh3XlTg6YwSwtnK+KPSHu8irLRzrK+IWDnU4bCjLmJUoX9n5q0V4gfJp0emUfgNjFiveMllaEU99qAdzWiNVgNfl84r/uaGIjvz3tvV7Ecry95PZoHrrO9dRx39L39cv6sbwcekG1vIkMc40cSvz3AwwKlAVYfIjzB/9vH3Ma9LlMJVPcGvr7yjS/sb2jg/ZffEbx+19n3zIHvrOWVdKgIphvnAH33Alzqvq8arDXZ15qPTcSycIhtAYpvOHenuyvnTOQSNL6KKsl+MCy5PLPYFpZI+e7No3n1m1Jxf7dlxxj/Pa/Ytdu6RrlwWPUwLbBVldDcHPn79S+WtN7fvcGg8nxxqCXj7nZfmx8gVlp2Xo9QCgbCt4Obgk/pyaPvyJBcMQnKTXY+6K4UCdZ05L59vM+UkmMHIgMbcUjhN4+pVDginZ5ynEYd3lOoNuQWkbK2WoHgKXzzNqn4WM42Fwyk5QRfooR1/cGrTC+SJeG8LqFyjYBBewIj69ChNmqYhLSUUNsHzeR98lnoMaSs6rXk+1hvbBR1btRb++YP+PP+vaqy/pxmR707Y3VC+vK3NaWz4XxdBbfhcdJtqm5Pc0heEg3nc15t1HDqwqTtf5jVkFqrxJSylv2rBq2PfnyBgG1PXukq+65PA5wOJGjWfAGBbcAcraB4ZpjZEnwPG+ULk8+5T9gqArXcmg/EUEbnzxygxYxdYBAi1uMjCXhKcmyhr15GWisCQqcjJfdaCg/CR1YOHAcPka75liHyuL+SJ9HtqK2xUkqiE5JVB3eRp1UxF04QGBs/sJdaOc9a1r1pcsjq/YAt9flcGw9lACsKiD7in888T6w/LC2WSmGhky8yrkYSnfizCvHnUpA8d89t5JHOkz2tCXa8gNp75cRHPmuRpgVKAqQvzw9c3hRz31EptaXfEDZAL7in6ozHcxFBWT4ygDGsvr9V/xR3faP/ih/2r/4J//qv2jf/lf7O577vcCuVP3Z3+kgFg3kOE9vALXmjxQHE4a/kCvrCd/7QYwUxyv3mcldSDR6MnCkpXyjCyg46tNe2apb/c/3rSvPNK2x8637bRgdnyla0+cbdhZX/h2YBcbQzt+oWmLzFMJdL6wrspHgCMwcrd1LCYgJAlra2pdlXGIQ6q6BvHhvMo6CvBUc1IVFBwM1XZyXIGCodMERsBqalGllHH1vHxIEqcO7QPCcnUM7vwBWUeKv82NguJwCpm51vej/mnl5Xbisl4BKWHln3slHCNpUZWW1QywUFa7OFkE+JZUt9OdDVtRHc531+0lb7xof/kXG/aD72vZz54a2UMoGqx31Q+Au8u6tA2gSLikTIFV1UPfVQemtpwHHKTxZ6EUF3Ws6utSQovzxGHV8L3l+lmriiHAvHGgPn7T5nHTeWDgxZuMgSavIyGvLCcARP7sxzEKw/tK+2lRxX7AytNIbiYEYFxXTYRyU1TkzPFhJIGXQnsY+lM3OYx8yNG3V3xF9XEFC3XlBFjEqasqhak6+nZ+4NxeUX+pHqsi0ZL6371H1Rg8O/1ZN+WPZyBwcutKW18STOLDghLiqRN9TJ4RsoT9w/VTHC1kfkeRg0LeVOSNhf/TRQg3TgwHY2lf8y/X9XL73gUYFaiKEHecfHH4IunDDXfg6s60iotnVwJsPJ+DReXUVjh2YcV+8tfeYH//n/1n+zc/8Zv24p/7XfvVX32dPfP0GVcQeKltrKNYR+50sdIc2QVeQbKGx2DfFnB7lyyzxiBgURp/f5UAEfNHMWx4SXEn1nq20BzaMxc69tDxpj15XpbVQs/OCkoXBCnO8RZk9yD0eS+BUYLHIVabu9GrDH95o1tQsRRTgoltCbC0shJWpE1QsU2ApaJPwToId3jgpf0JIBABSNcAtnX1C8Byl/RK8toZECnOX8Wv8xPR+bRaWaLKrSsBjnO4xjuwdL6UKahSqN+0TdQ96rM+ccRISavLLS99rkgCK8VBBTAmou+WlAMOHDs7sg71hXqImxPlT9s3N9btuCyrV//Fiv2rN7fsr/7Zuv2jb3Ttnv620qosH3bblLU+diAAjilgyBcgERdll+LfV8BRpU0HkglIqVuVB9uJJSQBMO7CLvGXTqpc39fWh8ZVF/Z9iLwaogVWAI2lqQKOKo9yVWZYWgmgAFIpU0ipHpP4qFPWC0Vzo+F6wLoRqQMLoe76KFzUvdIr0ifqPxZCDqsrAAGoGKbDMYMt10VFq+2cwKm9os9QCnd5e9sauinyONWL/uMmRV9Pt6rwFOSNy3h6TqCleiSwSOPPZula/kXuBwfSAYJbEbLEo8pBIWGF1AOfFZ8R+p1V+5/LAUYFqiIEkPShUfl4JYQUkb5c8XZY/ei1z4+HRvqaZtrSBU3dHd9x56ftf/3xV9g/+dH/aj//C6+y1//um+1Pf+/t9tVPf91GfSlMgSHu4qXYpaBYlf3MhYYtNTdssdEXtAa23N7U8UhgATJYWsz38JwT4AEiUto6viQL6ZLya+r44lrHLghIrGRxTrADVBd4eSRWlHsBMoQ3kJJWeuVBuW2e7VL8WlvwUj4M7SWEElYobI4TVgklJONSSJf7pHMIVcBy8FTgyrkpH8ZzYACsWcAhkS7SenrlAYR8yE9K273+iPN41hsUrJSfeyNq359vGodTTEIthwk9n7q15vtRpsNKn4/XpRoezCHCBFfCqrS8SlCV21DSgOCyWxpY2Vf05XlKeT0t2ZGwMsdgtKvPrmut9ZG9/K41+9u/t2j/y3tX7e++v2k//fjIHhWormypXUqXVo3DRwoGSWBRVoJqUgcJ0HLLSd/h0lsPIR3t4HwCI+Ijf/L2F0OicF3R8TvRMaMN2iLsUy+AFUBVv1Af+qKoQ4AnQDQp6wAhLenC2ovf3h7lM0cRHRRKBYaQZylkV0r9fF3m5TEjagd9xFwJVpe6xocDOWZYOBwzAliKoob+f7/Aqbq45eAV1sEkTjclinMdhl6jHtpPiyotLAdnJVh8vHY/oEX9qwyvE0h1uJQHh8ynFNoWltH888hBwful2uZ+GdQl3u+097kcYFSgKoIrAL871LeKH2kMCcYPzH/k+sDL0JLiv/uz37Cf/aU/tJe89A/sUx/+vJ34xqP22fd9wu569yfty1983E6c6dvZC01f6w8FyPJEceeOBbDt1hQrqbPaO/NMS7K2/NUiWBSyGJjXAgRYQAx78ULJxWZPFpPAhHdhB2cMnDNkNXW7tiogsTo8YGJ+Ci9Anw/TPuDC6sLKwmLj+SWGHd0BpIJQAishxH5CKIHENiXPk75Mk3G0M+FQQsLBwjksm0nagFW8DytkMhToxwmX2bxY5Z23EjuoEFzbq3M8++WPG1TluRWwvr0nH4eVrJ2ApiDl2/iscj4r56uQHCpMQekzv5KAcFgADVe2ASq3gPR9Gum79DndQLT0XduScsdzk9e/nFvt2bdPtux9X1u1x8/17ZnVdXvLfU37h29csn/0wY59qy+oqGx/PlDt8GefUEQSBxZlU25Vh1IcYPoCl6BCkSaweL6M41ISLgzn8TvI30RYitqXdktLL8/lsCHHu0rnovNsAz5TCSARz28rt7PxDuQivc9tKT6Vj//L/TnKaL9QXhOKeSpkU0r9fF3m5eHxKsf3VWdAMaC/1C++WgjfCZ1kmA6Xd2DBEF5YNgfbK5yrC1eoi7SN4PH6Q14qUpac8ld5gNJhpfLcASQtPQn1CGCpz3W9knrdyet6wcuL3ZsKmU8pCayUeWkOCgef13esavP18vleBxgVqIrgH6IvFMrdq34ofGB8CcrAi/u++e1j9tZ3fcxe+mt/bL/1yrfaV+/6jJ184Gl74v7v2BfufsDu+dzj9oV7T9n9jzXtyw9csHOLPVeAm1J8G7IQXDFLqfobh7ujeJmiFGujKyC1RnZpheMNQWQKCBRv093Z27bCcJ6gBXz8IV0Ah/QEJawoAQlYMU+GowdrEbZlcZEf590LEccJwQbgAKuERoJnWu7UwsrzGZdSXpdx7AeApmBhOzM/5fuVFeZxs0BKyJRx84R0WF8JLIYQY9WN8A7ECtvAOYbPdrzrafAM5Fry51mudS9L9V/H0qIeG7ahc+MNQWyTNRDDstrcmrWwUkLhS8kChkpQsFgGKG+3hriN0/Exgeoj+vx8wdqNsBBH+nwfvzC0B892bU37W1uy5mjL9pZ9/om2vegXztl/+GzLOrs7/h3CKnOrv4JHgCusqIBFyrROJaxSMr4EVSmRpkqr6gMQf4gYRSfthru8Dy0xRF6BKrfp4OFvKkZo/j4SlqLKUZlxDKzUtmqbq7Rnvf1ljPp9Zj1LAB02ZHqHykEiVeZSlFFXoPVrlKQqIwR9wnCcP7Ar4bPDksGTWM2bzJ2RW+SvY66v8j+MRHq20+v5C3w2dcC8Fs+BAUssvu2t6nPTVj8PAUv7Sqdqzp3L+24EikmZ9HFVfsqkbwvZL3AuP6N56YjbvaobOmWaaebJcyHAqEBVBP+xEKggLwLk1epra007fnbJ7v/2cXvHhz5v/1mA+rf/6bftl371Dfaa332HffpDn7GP/8Xn7Q1v+aj90bu+aB/5/HG779urdu8jF+2xEy176lTDlmU1MReyLmXIyhkozEZn3S4st6w92PShveVWx5dwanfXtUX5S5n6vIqUrgDAQrwsaHtpte1w82E1trrWh/wEIsATHnwCnrY+HChgdRCdD4m1BDO9byUJmIRNbpGEUW4B1kHQKq/L14DkvFRKvGRxCqMAWgDqMJBKCUusAB2AUly6rzP8xw0Id/68Oj/Kp4xITz18iScJjyOM3apjSFT9IUtsQ5/VWJ/deDyea11NrJdCAgCh4Jk/CJhIdA4vrfc22vZtWcq7qlcDi3ltrC/dZXvf/ct27xMrDiHWO/QVQvSdWRsM7N/8xqP211+1aF9sbtkVQRO3e1c6SpvAYpv7rvB1DlCkkp8nhwGWe/Rp3/NUm/B48weINwNY/sZkFB+Wg9dBdanqwzEWGh5/AaUU6ljCKuLoo2xLLIwL+FHiURefD/N6U3/FqV7kQV2xvhIohw0OByU/UKQRUjL/mTjlM00bdfL66DiFOgIqPPR8Hkn9BbTUHL+OXLIu2abLykSHNyhRL2UTdSBPvhcqAEcMfXX5yuk7dMW/kzxQ7J+b4nS/EW3gOom3i8y+C4FiUiZ9XJWfkp8BaVL2C5yb5CPhujLk+cznIPleBxgVqIqgH+C2feX+R+2O937CXvOGO+2/vuod9p//21vtx372tfZPf+S/2b/4sd+0n/yZV9trfuft9p63vt/uvetzdteHv2y//eZP2R+89W574zs+Y+//5CP2+LE1W1zBWSIcHxaWmoLVhu6opYjXcQAY+HJGK4INQ3rMq/DsEiBDmbrjgaylQV+AUbwP+QEjXMOlZFG2zIfl60Dw+vPFcR1IIYDL1zKUTEEWkHIni1Iq+CSMcj+3U/jMAqsOqFI4FxYWQ3w61n4KNwNIHgeoUgJYMxAqJMFG+9NRIuYGuZa+yW3kgzs4oIo3EcvSEmyIi/Ij/bT8cPrY0fkrsnw2xrrR2NjwpaA29Nn5sKDO5dAgsEqlPwsr/Qj0y3IFLEWQCviazp1QXh9ttgUBKStmuKXNWenkjvuW7Q8+syoYCABYgGonc3JYjVuizm//6RP2f3vJRbvj3KZfsy0AM280a2GF+LDgnvpMhbiU+rn9JJQoQJHCk4LzOS0p3YmFpeMY6uIOPu7iqRfiHoKSAF4Ah/plv0zrjTCEieIkrRRFUQdgxdwZ1koAUvtKQ51cwSLSLK6gJRxfT9EkJEpJZT0R5VIqPL+GfV0/2VZpmTOa1KUS6hLAuuoWls8bed+pf/gcSON5qY30jdpP+sz7RiTqy1adpX36sqXOWhGpHl7ftTs7W/YhfceW6Uf6Vd+lHVlZugfxz4/0M31Aps9yqEMo2iCpyk+pfwYIIffrMslHkp9t/VweZ1x5nPK9DjAqUBXBXv3699rP/urr7edf/lZ78UvfaP/2p19j/+Elr7GfV9xv/u4d9qpXv8N++3fusFe88o32hj9+n/3Gq//M/uQ999gX73vS7nj3F+zdH3nEfv9PP20f+OgDdvLEqq8Lx+tBllY6UoQ8RyQg6Y6ZVd7bUpDLgk0Lpet38wGqgSCBQwRw4dUhPrQnq8i9+bj7xxoQAAAN1lKTB399JYxqFfZKeoKbP0+F4Lzh+U3PIz4kqHwAC4ABUAmsFM7leUBUP5eA4rgEVUiAYwoaLJqYf2GbgJ4n+wELoYwhK4hU5bkwLyhJME1Fddc25iZjzoXtTB0k5DseqV0bI/tOb9OeGe3Y5e0twUufzViAUL+n40U6X8zMDxWAYHiQeNYNnChtyVCK6jv9bVsWtHio9xlZdB860bVf/Nyy/eW3rdpbvz3QLyMeNHcvR++DLamcy/aH73ra/vufPmVvOrYuMOx4344E1XznVqn4Q/lLeUquonj4kVZSwupIwFJagOIrtkvymawptKYAmrS5UnxuCcFmHaOIURpsqSPXuMVEGZRVleML7JIe0CktYHJvRCw6FD+foY5xYmCIknpFngFErDLgh+cXym2/4IpPp0tJpTYRqauJYpujLP2cdnxff/z6Smg7xbOPVePzR6o/kKV9DtzqM3NHL/pR8WrCtMyqnMNKGRjGxG2b1S4ubexYY3zZ2tvbdlK/ize1hvbqrn739LXuAvQTEbDUl/SjpN4P342QbUCy/WUdkHmfASH360I6no9jLUrPo/h8JmXUpJ4H8r0OMCpQFcF+/pffaD/3srfaL7z8zfaLv/Ym+4VfFqh+6y32+tffaa985ZvtJS99nf2zF/+W/d3//ZfsB//Zr9j/6e//lP1/fuI19u3HL9jH737E3vHBb9pvvvFT9ntv/Ljd9ckH7JnTTTt5qWMXFrpSQjgCSJmjVPXNYNmdnoDW6Yx8Yh/lGw/mdn3uCRdt1vpjGSVc0334j2FAAQ7QuLVUWVL5QK8DCTAJHoDK57B0LStkOJwSWlxb5QFoqFcJHeqTcWV8Asqv4ZzSxOrtAbC0uhJY4VxCXihe2o6yD+smh+ICGlN4JJTmA4s45U1eA+qteo3CusryoswN26j23WFCcAEe3KH723Z1N8kQIXNaCA9/e9rNLXtY/fzvP7toP/geWTzPqE36Ie+ongOWShJEeLUMK7uHwwOKObaIWwbkT5xvp8qbiYqTUhZ/0m3bcbXz0+2x/dSprv3Nr3Ts73x13X7gCwPBqCsr7IoNWIRX3xes6Y3hphTOjv3mW56y/8tLztgdT29I8dFPqo/q4nfGlcJLCetqCqQSTmwTrjM/3LpIYZVCfrTRPWZVBtZBegzyEHEM/QWkoi/YDzCh+FzIB4VInyiPdW1Z8imG/qQkFUcaHxLV58K5dYZyVc5Y17HMFMtDDRQ3ErB8OBKLBXhKyJNhSVf+VRmA7AqZz1E7KL3cYhEjvq/ow4j+u7CPZeXQrfICmJN2V8J5rMOsF9YUcMhhU4AWeZBnWQ/2JSqN8kLq+7rQj3S9pCPinJcFv7x51XrqI5Zl8lXoVciW4i5v71hT/fi7/Z4dU9xYBQ+2VQfdSHEjom70OlM+3Uf5tzLM1n16XAdGHrsoYkaqeNLtJ+X1Dq3iGEn4zRNCPb+I/d4EGBWoimAv/W9vspe/8g572xs/aL/xG2+0l778jfayl/+xveFNH7LfetUd9pM///v2g//8F+2v/dP/Yn/1H/+K/b9++GX2hrd9zD7ywc/bhz/yNfut17zbfuaXXme//ao/s3d84Kv25W+cs+8IWqfPrVXKdiRlx+oIO279+KswmPwXhFiiieeifK0/CUOJrGoBbBxYghVzVe4tp7RAJyGRwHIQuQx8PoxlkPw5LgmAwlOR9CkJmhJMaT0kdIhPECXEiGffy9cxZRJfpmHreVRxcVztEw9YXBJaSFhjCMCaEfpP+bpghfl7tajHQModGAagZqCltjDP5C7bSLFfwoRVGVgb8nF9Jk+2xvbtiwP731911v7Pv3LJXvZtWZK7eOZR77D+sM6w2FCMXO+ecZkXEJQiLfNHXIlKiZyRlf0JfYY/1xjYi1e27F8vr9u/FLz+v2cG9opTI7siTbG7wdJNO7L2tu3K9qZb4z/8K9+0v/xrC/bnZzft6lbUw1eWKPIPAUZh9SWkcugy5ajAyvknFC3WVayQUFhWUoQBm6mFSf5RL8UpPx16vpz3OUUBhqWesDQZkuIGgDkWgMUq6XjUdQEWmpO175RXT/3c29qRYlX/ALIKWlEPlHFlvah+1NEfitU56heKN+o3UUbFFrmqCvpW0YcV/Y+trsMVnM/Y9+kD2luJAxmAV33JOTXbLS7a730jKfOui/5PRElD6XKuimNppYa+26f03Tw92rEWsFIf8LBwLIhg6ldeIMr39bK19P25R7+tlirDDckI13p1nt8A6LNIKwsh/1sZsh2HkQlgdDAjGX+AcH0pe86rz/YTQv36iP3eBBgVqIrgoHnn2/7C3vlmAep37rCf+vnX2i+97I32kv/yOvu1V/yJ/cwv/r794x/7Dfsf/8nP21/6//2c/Ydf+H175avfYT/2c6+xn/nlN9irX/1Od8K49zP322NPLNoZWVa4oWPlDGQRMJHPHfrILauhD/exrl67P/D3WJ1babtr8yV/R5agUilpLKYcxkPZp2WUsAIYbFlKCfFjYEX+AE9bPATzmoQVebNNSdAgeZxxCQH2M440ACtXySAu0+R+/ThhNYUWwBJk3OqK8zkkiKRVFaKydR4nCF6Xz6v2yXcdIY9C0jFiAqua4GaOdcKD4AB6oB/5k0OGKLftqiCx0Ojby995wv7W75+391zYtt1tgdTbuOEODzygiyWVbtys08ezX/HCxFjLjyEsVxRSSMDkCspb21NSJk9LcSwoj0dkcX5LZb9fef6rxa59ablj7dWxv8QTa5R7wg995az9rX//Hfubr+rYey9t2rXtLQdj6ZU38cxD0aicdEpgm0OXAZSACYp7Aqd9JOATgKMNbhkoP5QZoIr5JJSz0mrrcCuuiXkqgYg4aZjIsxLtMz+Ftx/xnsbrzfNKl62v/ntG340PdHt2XJ8RFsBo84r11d991kfEApPiTVjl0CSu2gDLAaZjLDHmjagzFiHlZJgopUpB3QiwUrhOVXSPP7LFIqlbWVPrEwtL9dH+SN8h2ubPPSlNmWddVMtQtNqnLJpCOXgbYo1iRa3rw1hRXzTUZqw9KkN5LM81kHTVf7vqz67KPcdNl+DJskTu8i6gDcmD7zV11OfE/UJYWNGuWxXI6iiS7T5QSFOJDo8gZfryX5lmKt+rAKMCVRHsT97wIbvrvZ+0P/iDd9pPvuQ1klfby3/nHfYTAteP/ORv2C/82hvcQ/Cf/uhv2D/8kZfZq1/1dnv32z9hv/7b77A73vReO/vNR+34/Y/ag/fcZ4/e95iDqD+I4TeWH2KyvykrCpDwrJW/70r7yyxGq7v7VcFtwReplcUki8odC4ACw4FS3jgFYH3wTBbKE/AkrHLL60L8GBd3bdMrkPOZPrezUArgIAm1PIckCDjP8eRa1hDUPucAEnGZT16bcSWwUuiTeRZWaWVxvc/baZ91CPsbG3Z5Y93G68pb18VLHsc+DJiQBEKAKV/5EXNKJbBCuceKJQEe5rYGAhPLN23vbKLt7QMPNO1ff3rJmjg6CEj+EkQHRG5DYogRSLE6SjwaQVxYYihiKSxtt9HWaFRpAeZYLjMWpDriUvwVtf9Ty0374sklfzXMWmtoH73vjP3Dn3nYXvSSZfs7b+nYF9tbnr4sm7akOLCkrN07kDt5KSHmz9L6SVghriDniJ9DUVV5AaOw3rAgGBYMeHE8hV/kl3k7KCvx4S9t6+VcU51wRInrvLsdOAwDooD76rvP9zfsDxkW53PTZ4VVxrCgv55F25zTSmD50KDymEBMdR36eYCisqBkpXYSVLOiWwSdVrUcMhNleB3hWq5RM6t84vq6ZJ8g9CPzcMxbJdzq+c4TbgR45g74opwpk6Fahvuu8MHp+LLnqfQ60K767Zq11WcjdTL9cmZ925Z3d+yqLh4oIUOuG8qccyOBDU9Gde/Ea1AfofcacitC5oXsB5h6fL0f9ohSpejwWZPvVYBRgaoI9uuveIPd9WcftHs++Cl72ctfZy9+ySvtJb/8OvvhF7/SfuxnX23//j/9jv3sL/+R/dhPvsp+7qWvs7ve80n70l1ftN977dvtMx/8tJ342jftk+//lH3sQ/fYe//0w/aOd3zUFhZaUmQMs+nHtb7jIOIV9m0fpotVzFnJgvkm3i7c4eWGAgBu7FgVPvyHdeTAQqHLOnNrKUBRAgvI5LBfGefxKHzSa594hg253j3tKknQTOBSbQFGgiDjEYYrcRoBpAktt1aUPoV0CTMX9gspgZXtA1axX81lKf+u8mE1dt759ZGTK/b1wY5+gGPbZm6JfCpLzS00vzlgyCyelwpwBbACXig15jqqu13tM5SzK4W3wWv0e9wsDGXJXLbvLAztX3x0wc7p3FVdX4KiBEbu8zlj/aTlhQWSyp55LcrZ3NK+hHLHnqeUsZTEVZSJFMXTassTavfDJwXL1560H/zZJfufXtmxf3x3084LcFfJpyrPwVmVxbCZz4coD4CFoORZT7BcbJZ9FxTaHHHryOurftL15Ec7yDvmsAJYKEy3jBBpjLw+y3Ggoey8/Qm2sqy47prSXAVWKgsAUQ7ptza3rCP4f1Lf2aasK97n5PNX6t+BrCz2c4mhmOsKcAE9F7UfR0ysGNI4VKWcHShSAPzFQklY5b63RQmOIn6dtkjkNz0HOErxeG2BVjqMTIDu11fXVZL5YFX58Cs3CYrQYaT3tsR15MMzRQ4uJSBe2XvfAO+xPpAl9dXCBqvpq8+VYEQ/aaev75/PT+omh6WjYhkn1U/p1IVefpZ3s8Hr7kI7+CSKdlRC4EweZz/sK0p1UH63Sr5XAUYFqiLYf/uNN9ib/+AO+8KdH7UH77rHvnLn3fbht33AXvfqt9nv/PYd9msve729+Bdfa//pF15rH/7zT9q73/Zhe8Wvv8V+5j+/2t79pg/bNz/zdfvoez9uH3j7h+w9b/+o3f/Ak74sUCwIejkUuxQRKy+gkJmX8tUsBBDeIrzWHtkqC98KArGaORaGIOOWGkNiY2vq/PIar7rH8poCKMGU4k4ZggiQSsHxwtNLABXP+fizPsyLAcQKRAklIDQBjSQtLD/Wdk1AWuYBZ+WR16TMg5Wf43hGprBiy/wQ+y5VvHv0CT7cjXbWL9sDjaF9ot22dzR6dmywaVtS8Dz864BTnlhdmQfg4hUvaWUhoZBrxxKGCQGOA1P5bm7v2JueXrY/eqYZHl2CQ4KotGrSsiE+LLXZNAEWHUsJTOKkAXJ/CjTtq4zdnR3ryzz6wsrA/ukb2/YDrx3YD76nae9cGvsQ2oxnoOeDkg9LAwtjl+EgrCspIreQpGzCgol2plWEaDcUaXXscd4X03qx76CV5gtAkA/XKT1KzPOoFG4l5IHEcZwj7zINQ3B5Lpw61IcCVpSr8qVE2/o8Vne21T4LhwuJDweqn1DAbkFxrD5nKMsdNOgH8lKezIfxahSG30LZV+2lfKkfXimhatWUH8AJIbCZPX94ybL2Cn2nPlLhqq7qrM+QOuo4b3L8AW2Jut77x139lSdakzrV6z25gSBvJSBOl/oWBw+GRlkGSv89L6AeK1wIWBIApe5XnCDmVhZxgpquVfVmHDH0vwrsTY/qIc/WhTxmRLEpk1D1fwaOynTz8iBNKdcL9fR1eS4FGBWoimBv+IM/c3nbm94r8HzMvvrRL9hXPvw5++bdX7EHP/VF+/Jdd9v73vkXOvdp+4LOffAdH7Hff/U77U/++D32/jf/uX3t7i/Z/ffcZ5+96/P2la89aefX2lKeI5+LmDzzAxikSHmotSkg8MJDf1mj4MUDxDhaACwk1slb93mueP5qMxZ41XHArgKWJEGVVpfHaX+epHcf+7HFWguLKMFCPgmfBM4MeBDtx/Wzz2SVaTMuwTVvSDDhkpIQA1QIAOGB603dZY83BH71YXc4skc6G/aHjZZdGm3bmP6poFVaaZTBfNbUupoFFvGpXFnvD9jEyuPb9s32wN692Lau0m35w7p1WMVySzEfVi5Im+dD6ed+HWKRNoQ7Y4C1JQuKhzmvqT536vvw//5q0/7+57v2uqWBbeiueVfajWtLQSnjBj4pS8rc26N6ATTupKlTDGcyJITTgyCuNCzQ63NHUko+DKhjLFCUZ66IkFZV7Ct/lTOFD1vAM4VgQg9xZe/p5ggKEMtK+ToIqb+EMhC3CrBGUbQyl5B0Z+fOH6sq5rICWAwX+jmlj3picdE/gKCyPmjjRKaKPcUVsiqXQkANArEy3WFlFlKzwnl/2Nr72dQ+hjxj+BKY0Bdqgt9UMJzpn5GuQZMC0ywDCVihsqdxLll3ylRfA3Py43OjP3zotAJXbANSAKscGlQXel3KulPW9QJpSsFTz731qjzKekYa/s4PcX4q8ZlMpX4euV6Yd00pz6UAowJVEeztb3ivveWP77S3vfkjduc777b33PEX9okPfM4++6HP28ff+yn7zIe/YJ//yBfsM+//nH3i/V+wT3/oHrv37vvs2INP2rfv+5Z96qNfsS984SF7/2cfs8fPr0pBy7qSvR1zMyhrhq5CGWN5daTkeScWDwevMq8lJeurMyg9KzR0tN+QJcVag4DKrSDy4nqUNtaZwOTPYFVWFqBhm8AqwQVcpgK0puIQU5ocGizhMw9aDMHFnBHXx3xWnstrkQQfwErBe29yXAErQBMygRR9pfNd9RXvtuKtzyxoC7BX2+u22Bvb2xZ79jVZnduZh6xFtlMABhhLaJXb3E8LKyHAvMI680vXdu0aSmST4cXp+QBVQiPiSziVMMo4JK7FQpGy1I+2fk3sCzhSWk+NN+1d3ZE9Ko2xrR/5jizFsg4IChkljcL38shbwvyTS01Jp8JxoKCw2Uq4q8cKwwJBvC7SUA4u5Ud/pGXlo036NaP4ot8CcvRjwiq3rphqMoWa7vTJW3UHVpSBMBflcymKZ/6J5+C6MrHcGUD9wjmEdMSFt2EFL23pD+rqfa10Pqel+Ozj7IeyP0px5af+diiowr6V+grlz/lbJ/TxOiuGqF1487HFMox6hNJUNd2y8s+CftYJPycJUE3blPmmoMYZIsRa47vgIFd6znGNsvM68P1hGJC5LiyxBBbv1eIz4Xp9vF4G1ygrL9/LkOwXOJVC/yWwVIXZ+upcSITSwiX4MdsZyX/1+Kk8nwKMClRFsK9+8sv2sfd83P78rR+2P3nTh+yOd91tr3ndu+xP3vgBe8+7Pmt3vu+rdqe2H37fF+zOD3zZPve5B+xBwepbT5y2py827OmzDfv8g6ft8eMdYwX3/khKW3f7OZyHlMNf/jCxFDDeZW0BreVDgEorJcvSQqza3tH1OAEEsELBp5LHwvJXjjiwev6cVQLLAcV+tY3noKgDgKFeKktlUJ5Lfwoa0vs11THiFlUBro0NtcXBIFG+gJFns4BQps30xJXb3Pfjqi3ZP9QlYUP/8PwafbUhYLCyA291Zmmq092uZGRfaKzbE7I2N4AaeQCsAlp+oyChrHRzd2VdicMKeEnCSgog7GqLxcXkNlbPln68KL1ycWRkuj8LphJEKQkZziUU0mrzeCkMH9oTsDa3Nm1X51yrkxf1koLGWiAtw4J+7EqaetMWKSVpEy7hbnoi0g6l5ByWQ0MSHo/TervksdrFsQ+zad+tFE8jaOg6V3Sb1Cn6MmHleVd9XAcWwnlWvQgrT83UvcG2K0vl6e2U8laf44bd3Vafe5srcCqd10fCiymxtNxRwyWu93k2fZ7b6h8f4WDlEn13+JzweUFZ7icBrBBCqNKpQp0o2ZsQNT+AobbTr1gxbLGsfOhSFfFVL3RezfBz+urFq0jUFwxxRl0PFpoAYAARVhQWHN8hn6vSvt+o6DxDhH6zoHjA5StyVOn9VSher6rO5CnJ/mIIsoRLGYhNmUJJZc5cPz0X/6pranlO4o8gz6cAowJVEWRZfcDe8sYP2u+99l32wY9+3nr6oh87u2CPPHnSLq507MJaz05cWLMLq01bESD6umvnNduL7U17/HTLvvbYoj12clUWgBSllLLPE/UCVijPHOJCUHw+LIbyliKNJYNQ9sBhQ7CSFdGVAneljQLOobLYcj3K3R8mlsXBPFc5l5XgSasLeCR4/MWKQCqH0IAEVlaep+7VNXkdkrBJ4Hg6xafFlNezn/lkuroQ7+dIq+OUsESjjfSTbyXuxi1FxBaAXxCsTgroJwXtJv1DewrxdlX97lBV+7CySiugtLDYxqK2PNsErNJiASooZd3hqz7hTj4LpNjfCygkYTTvHAKwEnqeFmXr16geUtgOpko8rcrOOayMo77ZrnmSEEmApJRpuB54lO1CfJhS5fhch/YdKIKqzxWpflhHtN1BVuXreVX1mexTntL4MKDEnUJELoY+8VRDEQKiwQ5QCQuTcTzm9LhpoC6h0ANUrH8HlLAmHarKAyuAuS2cM3bUjwwVnpWGX5H4aMAYaNFXAYK0SvyOX0qXfVVHQEUBA1odzAmo1FSwE1F1jyKqbjgyVPUAIAld71sdMzyXQ3QAw4fq1C++qroywNKaQFVbpF4OpymHuSuupRwV4VYWQ5Hq2gk0/LugrYp370DS8ZmPZGX5XBbX+ec2mx6ZZcvMgQdisq9if7aeHNfTXC+Q5nryfAowKlAVwR547IJ97NNft89++WHryerhvVUtPMZG21LA8XLANSnKS2u6u7/YsSdONO3rTyzaZ7++bF+4f8meOd/SNaRF6TLEhoTSTEiVW19dHItpU4pQ3wTuAEdS/jwYi2XFq0ewrJhTIT3KiS2C4kSZo5Td21BgYvml+tBgHVhTKEmhJwwrWCVMOJ/AyevYJpgyHcOB0/1ZyTwSXmU+M2kraCW4YhsWVgrtDFCEQmdh2JYswjbApQ8EqAB3SAIr92kjsEqPQcTvviW58jrejdvapoL1eSiUIvMm+oyw9hgWRJkiWGKcY51CtjlE6EOHKFntB4ym50KmEEvgsK3Ho5hzP/IJ4bielvdNJXjqUgKqlHnnElier8rgrpt5FFayANo8EO1vLiaNxB0FlC5gNc0vy55aU8TTrwEYH3qkj5Uv+9LFviCrr5ihvmuqn87LantYn/k3NrdsWeX4w8NKPBRpRgBNsFR1jBcg+lyX0gDTdX2GWAQ8lXBOJ9/RGdjr2j17Zn3HrilP5u68/kpLW1PhTkR5psVQShlQp6lYJ6Ikswr44PPqHlf8brGoDT4EqvYDiLw54LmqsHC4SVB76T/6lTro+nodkXo59D/dl9DLuTGASR3KtovRvtVpB1pAEossIBlDg5GfdqfgklCWit83cArZrz9m+kpC2usF0lxPnk8BRgWqIugOjgc/pZi2tq3fG9vCYtcee2bZnjq1ZmfON+z4ubasrVV7XKD65neW7JFjLfv2CYHrZNMWl2ORWYbFfNkiCcsopcJNUCWseN15B2sAAOmHGW9v3VHZl20oJci8DRYeQ4M+7KM8uBbFnVvyIf+AVuUZWFhZSEKihAYPMTM0iCJ3uMxNE3G5JR3wQbGX0Mp9oDjZn+Q3nQNLyetSSusqZAqstJbYT2DhOMAPmL5ZlzLz91ap/Qko4M01JbwQ6gZwKTP3gVhuS/d3V6ZSmsAHixYLGPDEcCEen/Q/nyWf6bbHB6w43pqkBXT7AauET13K8/NglWnYonRLSOR+Pa4uZXymAygoUM9fggWDksShw+c+UHYSLBy3AhXnloq0X+aRkApQzR5nXA5TclOwJW1FuVcEoFXl+e3hjn25P7IPDLr24sV1+18vjuynWiP7Ip+/ysH9f+DfASn3TQFMFhMu7sxfsc981ngsa0XHvd0dW1Gar+kzP6ffyrav5FABgP5T3wHbsLZUL+onqUNgXqgr2HLy/7CCw4cDW+XHUF0Mwzl4Jbjj+ys/VDcHjMqd1KnS9GU9kQkAKvGhPwePPjv/nKKN0zTRbn0NvD/cS1H7fN5xXQzDZr3c8lM+vN+LdPqpBLiq/JTdnuD1Uh9xatpfARS2Xh/f1/dAe5m2Hsgnty7sX0eeTwFGBaoi2PJSb7Lw7NJS1y6cb/o6gCfPNHx5pbM6f26x4++v4o3AyFqLeSMpZllVLB/Ew60I+3tgpR+RAwsrTMJKDQwpspadQ0j2P5PqPlfDXb++DaycULp3p/Iq4UUZKHt3rqhABUDSsnIwaJsgcscK1THndnylCB+KjDQJnkzPPko9lX3uo5zZJ45rc8s1Q/XJhtJsej6qD/lXgESyXi5cR5xLACtBA4iQBDZ91WOdPZxPlJ5hTV+nUdflNaWE237UaVKepLQW08pKiwsoAyT6G0lI0O/UIyU+Dynu6jOhbjy+kJ83x4AlrRY+rwRPSubtkCji50k9XTkUBwDqAIrj2fPldpomJZS3l1HBNYcE/Y5fW1aXQGJOSXDXdTPPeKF8JlKLk3JLz8DLqjt5b+zuuqXVVR/dO9i0x/XZX9Jv41VPde0f3tO2v3/PyP7eN8f2D04M7bdWNuxp1eua7vJZQmgItHQtsMIhB6D5kkjKmxuGHZxmFIemxxNyoPoON/E4xJpR/VHQkgAWovpWypCQinFeIHaifOdIXjXJqzg3TaOt+oV6jFRntxbpEwlgUBO8XvQjmp28/LqqXvOkSjoBAdBhySXyC8txej7BSbvVPd5/WKfAKG5Uoi4MxVIX8pKh6q8iAVp+AyHRV8DXhGerrLweZfB3l9FW/5t9V231x0VH7j2o7SRdLZ8M3la2h5DnU4BRgaoIAlPTzl1q2+Iab/4VkHjeqRMvRFxrdY0XAvL8E8JagF2ehZJi9rv5XijHgFUoXVd4ugNnsdtQYAKVhFe7o3CZLOeJfZ4x8iV9UGbcUfEl0f6I9DUFidJLxYcksFD6ueoEgoJOYCVE8lycn3ruAZ1MV4Kk3J8ZDgR0EuYF0kLxvIDLSGU5/Lbsic66PdxR2pEsPeXVV1w4agScvAy25CtJWKVbOgJ02BKPpNWU5+jretrcJ20eO0RVB+qbku2j/kAKWLHvbZV1FM/PhWBJ5TJSSFhdsZoGwvUOcH2OnGcfpQnQ/LPUZ8RnNQuelABQfqaZJuMz/fS6aRxKnyFBgINl6DCS9uD5K3+AGKWnuIMkwQX8UODp3JCvxOd7OVmIlvZU9fbX4ksYOo11AKVspImQefso0FKI20H56PyS8vkGzwOq3z55Zt1+4L1t+5tvG9j/8y1d+/tvadu/+MCS/fC9y/ajTzXs3e1dG6hhl0Ua+hhrCdhyh375WgyPOhyV/wRE2gfw/hwXoxm6zh0zdF3O6zDcVh8OPChwNhXsjKItJOLY03GRL+KKWvVjmA5vyBx2U9UcolheCG1guI7qpIL365VvXZQ0tkpDm0YCDN6HwEVZzOSB0C/heBPW89a2ttqPvtC5SiiPd5WRF2/Mpq6sTcg9gVtZiNJ53ao6xL/YT+F4RpTvPCHM28/jeWGS5wFyOwcYFaiK4KBaXO3YigDFK+cZ0sNqYWWJRpfVKHBswGU8QMWCtb7tTfdRjgkrFBRvunVwVQKE+lJ2AGpdPxzctdlnFQeO/ZkXfWm5wwV0AMuv1T7DhcAs735RbtzRhzJFMQeYSjjlccblPsoayKTiJi7BxJZzxKcQR/4OJiwlAYt3Q7lyVxwvu9zUMQBi6aSu6vw1Af2/nV+yC7KALg+2bMACsgh5Kt0EXLoeGASsKsAUQrzDaSKzc1VIniuvQ7jWh/WodyXZxrIviMu2sI3hvfzsuCGgfuoX0kjSIsPVnK1fD+wktIfrXZnyGaoObEsYJXgCUnkTMmuBZbp9BaUhpbsrrZZDmQ4gwCMF6EsrSRJMrsC1zXR1KddHjDmVK9YTtHuVkseJIV3OgZYPFap8lF0O880ACqVXiR/XxJ8FQgGpvkOlOSELa0M3AV9bHtr/8aGm/ci7mvbiP1uy9z6wZu3etm6GduyzZ/v2NwWvXz4jK1vanpXYVbwLzhtuwZE/ZVbCMBhKFRjE0CHAinYgvkKGznk7lD6U4vXVW6Y6SFJRE0qlizg0VFeAxVAlFpaqNgEA+1g1ABWIRZ9VbdPF/CthINtzFlg6ADBYTLp8D6gQYBWicpUuh0fradnyLBigGupzx/LyIWLVEUkrFeCXddJle46RDHv6RA2sx9Vlv5B5HyS3c4BRgaoIvkQSSyJ1pcRYi495IX/brwC16sN/MVwYi8kKaEBBacPKinmhtIQcTlg+lVu2L4yK8pQwRwWkUspjoMWX0z2edMwdbILMJ8H5cqnn+RLlHXGAi/ksKe0KSmwZGkQZ5zGSxxMIVecSVqm0OU7hmHQx7xXH9fSbUtTrEl6NsaV6X91CkZp9Vn31tCwu4NYfC1Cu+AFJwIQtCp5tHTYpCaz9IFWeI21eg/jn4TJtE/vZ/owvt+MKPvRpgCsghQSImKMKUOUQIv2Q6bGyWCCXGwmGK/kulCBKiXmwgBzpS7d6JMAUTh4x/zXdhhdjDMm5cKx4wINHns9HVfEllPy8vkMpZXy+EoXhPp4NGko6uuFq812uIOYP7jLsqS0AIy1WXB1QdSnP5z7Ddyhnbs2Je6C/ac/oe3JlZ9sausHp6Duxpf0r0oZXt9U/YwFKZX7o62v2oo837UOYD7rOPQKV0brEhyqBOEoaJSpBmcbjAqq/6s7iufGKkrAYfQhOypfhrespxTKUinA/mShqHdQFCGA58XsHBACKfVXVIeDPZkmom5oVFkwl5TBbygywtFXzYkhP7VJ3T8pE9gJLaao4h06RlvLUpT6syNClzxMq37AIGT6kLPWfCmWIUZfskaxj7rMtQwmko3wGZciyDpLbOcCoQFUEKW6BZxCKHWXPenwAioVqV1pda7RZBZ2HccOqSiXJ81GlkiyF4a2upCmLpL8OyAJKCSjEgVXFcQ4I8SPjrhsFxbAPcXkXlPv5xSMtSgzFh8JFsg1sE0oOnUpQ2Cl7FDbKusoLRZyOFsxD9StosRzSRjUH5kpd23hXFEqYO1gpM1WsOaYugErnh8rTV0Qv+yiAFRbirNC32a95vJ/kNbN5h/hQHh6NVVtTHDJFW1MCxAEat5IlbqUpHvHX0wMYoKRj8qKPAlIBH7Zerj7zHFZEyJNtWm/sA7O0mkqgzQILCUACyrSockgy9x1QfH+k6Lhh8GWaUEYopQpMeTwbFxaWPwOk7xPzVLm6hA+hAakKVBxjdTHf4bAq8isllWvu18+xdUWJeaaI46r/61aGtqy8+WLjtk39ARU3fP470edyVf3wgWea9hNPr9l51deUnFEJhqrY+ssfVbfsU6zAGLXQOdW/r3bwio10dHClXv3m0qX9MAozlWApqZjrQnZ1cRjod5zAUrdORKrALT/mj6hXWC/eTS6u1PeUXYnOATd9xQQZAVD76ma/Jp0sPC/FZb5xXNVX8RMhb23VbTbQZ+ELCStDt7TUr+6EIcE5hFXjlTTyqITjjKvPUdXDjUCqDFnWQXI7BxgVqIogxSqFXCl3F1lWzFP5nFUlOYeVwEoJxVhTxjgEKK6l800gkZDizk7fpASWv9BRyiuH/bCm+B2iPHC88HXciOOLpQ81l2mJd+5I2ZBWX5iY/Ecp4uo9hVPCCjjVYZXAIh7li0J0CEnhhuIGWDG3gys8c1e8UuSi8mxJIQMut65U5qbatIUCph1SLj7HJZgMHSTADYUfijwtrIRVAgv4+BJLWFxKx2MCKH3mAkcsHqxzdVDN9HklGT9NN7UqkSmYZmUKMEBEGo4FFuIFpdKyclBzjcdj5RIHiKKNJZwQ9vM74pZfBcQEVkKq3JIvIEpQObgKYLFfAgu5jPLQ9yXdyBNKJaxyfxKv71o4aMQNEN83vos+f0UbEI6lsLjDdoUvK1rFVdDZK6lcc79+LleQ3716WRaDrB/l9auL6/ak+ubartqK4uZ7vbsl2Oj7qAQjWVU4Le2q/C+tDOy1S107p7bzg2EJp+3L+myk5Hk2i2WsXLmqkjE3HEDDm7A/xrtQ7fHzlCFg6DxtCWiFRJiv6oitSyrkGdEJJOehkIjTOcUBLHeycFBNrRZ3aJBMgFJcXweWTnl+dAXzT/4gsPIAyGr65JqsSykBK4nXtRAdc607Y6iPcLNPa5SblQ3Fa+NvKQZYlBn1qMCkPJRtJZEfErFEak+Sob5fHhPmxZWBM9eT2znAqEBVhImCR7GxPt6AOSlZB7FmnwBVQYoXKZbAyrv7uqCoWQsQJwvmqnBbb0vxLSjfIVYIPxhZXBuu2KTQpBAQrCxWO2D4T98P/9H6WnHa13fbzX06ny9HftnY+t0kwyP6wdMOLAoUM+0p25ZKO/fZki7jkQQWW5Qi53kuDauqKYX7+UbL7m93fJIcQIVir5S44gJAkf8kL1fucS7mgwJUWC0JLIf8iPkuHspO2bau+mugbW/UdysvnS1KSCUI2JafQyw/pfbrumwz9SnbnG1lm+cQ4jZV5/E4LM04DgeNrHcM52GF0bbpcHBaUVmvlLK+DBuWkJqCKo7d6uG7UEEq9xNSCbI8Zr88TpkHrKkoTl8sFyk5X3UCBa86OLD4ruo76cPTisP6Qtn7MKG+lzzYSxkljAJIJZxifxqHMgSU+i7ry3vt2hXrqC7vbvesIwtqVzAEMoDHnQFYImhD5fNamaGsP1nqu1tj+9xKz35/sW3n1Gby2djVZyPlL74GpKij6owF5S7eOsbRifefxVxWtMnn5dTfwJrfEnoRxRoKVhG1kAowJNLNiE6kYMX4fI/62UdGvD+iTxTlQ3aAwG9QlS6GJ6sbAWVQ5pVKW7uS/Ke89CeuV5t1LW0FWOz7PGEV2C3zmyeAla0+Du9Hh5T6knrSV+nejtUFsPRR+TFlR32LOlf1c9BQ70r2Cwedq4fDpvXya3I7BhgVqIowUeoIc1g5pOZzWS5T66oOrNyvi3sMoqQqRdWVAua9NC0drwAQLCLBKueqJlZXpSByYhvBS4u7HUDGcIl2J8IXhbkMLAAUKYq5tKzK44xLhZ1xdQU+UdBbMSS4obZgYfGDb8vaucSLKAWX8SCu47koBw/5AQbtAzDycSCwLwVLPJIKH3jF8Fn0U0+CJcXD2/RXZ7BlTYZSiZfSclgVFlYJgwBC5Bmg4vMJIc6FY9Ux2+ptU11KWNFuYOD1riDF1vclfp3O5fDfdAgwPueyXvX9hBX7aZ1N5sUAEo4c2voc1RwpYcR+HrMFVgkx4tgmqHKLwkxYJUCmIqWt71quphHAwtICXjF/5VvFs/U5I6XLObPMhzISVLmfxxEnoSwUt+L5s6p+eLA/1vkANuJtk+WE9bSp/bFuDHYAzqas55HaOrpijcGOfa7Tt3v1mZIultJS/bSPos1hKxQtkAJWCSygO2mL2qEioo6qE/owFWxKholCdlFbZo6nQj4M469Lqw8qi88dZVSGquO/Z7wcgQJA8DrQl/TXnPwmdVEd+Istw++fvLCmHByIItkHKHSvg2NOPfV/b1xVNnUgL/carPapZwAsgMUzYpQVD5IrneJ0qbc74e3/qr6b1L86/m4ESqrLdzPcqvJhVKAqQl+SkS/IC/KCvCAvyAvyXBIY9UJ4IbwQXggvhBfC7RD+u//u/w+7XkHIR75g3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png;base64,iVBORw0KGgoAAAANSUhEUgAAAawAAAD4CAYAAACwoNL5AAAAAXNSR0IArs4c6QAAAARnQU1BAACxjwv8YQUAAAAJcEhZcwAADsMAAA7DAcdvqGQAAP+lSURBVHhe7P3pmyVJlt6H6V/Qo4/6KFFf+DykKFESiYcSIBIkJQ44I0gCSEAYEiA5IAhgQAwIgOQMZgDOhkEvMz1d3dPd1VW91b7v+5qVlZWVlfu+75mxx70RN+6NLTPj6PyO+XvvCUu/kZHVlT0NVr5VJ83s2LHFPdztvcfc3Px/cR/3cR/3cR/38S8TDrrYfbkv9+W+3Jf78nMocNQQtthbHkpvaWVTemFxELK4OIp3F/ojfbKJdKNDlvqrUV8t6HOe0v3Bmi2v3LCV1ZshxNGRR31d70Nnkwys0/P+LJV+qy7KDJbXozwhOkKEelfXbg2F9Nr6xmb9yi27sW62vrYRcvOm2Y1GVj29GrZezu1WV2/YkscHrl9ZuxF5Kysbtrx6y5Zdv7SybgsDPz4PB57uu/1K0y5tUef6jSJrtNmkvSobeB1LKzdtYfmmdZZvWGdww7oeLrqu520vel092ly/FX3ccLl1q8jGRpFb25Cbbt8mN25ubCltZSS5Dxv+z1DM00iTFqS/5f+GeGK7sqn+XGfWe4duuLH/meymn9tj/YF93Fto/rY3bd088jlBi22iY9nUjyQ16vJZfl7Q1jdk+HdrpM3mPr48+CL/7nBUoaqCIAMN+HUcEupCRk4MQRCLTlYev42sIBT06JxACFUXoaQX5CLZTFgiGQZzyZC03K60sRIyJKwlb7O/ud+5LuLoSA8JqSEMkYbSENeaD/7rLjdu+KAcROCk1RAKJLXaENHAFQNnlxWPrzt5rDmpQFKQ0srqmpOZ10e9nl72MEjR6yMfgoO0NPCve1tIIcSbJXT7VScwiHABsvL6F/x4et7PJZe+t9n3OpYpt4kcighE7yQ1AUhuI6EWm3HSMh4HUJO/Fci+G9kusPXDiL8p/HRiMLCJldXQ+Z/3Pu7jPr4A5HtT8tMAjipUVbBpsEcywQRhuUcFUc0vLFkH76rRS7DDy8EmSCsIa+RpIRDUYuiKiLBEKLV3hZBGIBvyF90uE1bEvR7azP0XYeW6c71IG2lBKhAHA9oNj98kHmQCkTg5eF8ixM4J46Zn3PCR/IaH6+6S3XDdspNLf3nNvTQnMrwx6nb7NY8PvC08rSAsJ7t1ZxqRFcIgf+XqpL377gf24Ycf2zsePvPci/baW+/azk/3Wd8Jr+vHtNhf83NcwiVva8U9rVVntzX3tiTr9Mll7S5kFW/tC5LNfVlvhL+ve7l+DnIfQ24UWfPzqLjSQ/E6NovnR/lR/cgNLycZ5fnfx11YlV32fvS8H6eXloZ9WU3l7kZyf9tkaJf60iqpTC25vZ8naevrOGkr/6cpNzdu+u8W/4EYaULFP5/cR0FNVshPAziqUFXBcJDXgJ+JJgipIaZud2nTlN8mG6Vl20wbSq+6s9CmpCarWsjvOwl1e6uNd9WQF+TYkF+uM7yyJsyeW92OyEoCaTFl5OPjUNAPy+ExOdncdN3llTV7wc/Jw/MDe2lh2a65zarLsg+Ey2HbeFRMGzqx9FzCA3PiKeRYPDdNC+J5zMx27Xvfe8iefuZ5e/DBh+xffPXr9uDDP7KXX38rphPfeX+Hvf3Ou/bZ3n22Z89e++yzkezde3fyWUtade357LOSvk32VaHb7hnZDuNVfz7z+gjJ3/M5+ro92TeM79tX5yXxvD0efrZnn+3csyf6uo/0VmXGiI7rboQyWaSr7Yayb3RcWeoyub46f8v6fwZyp/a3k7/H/1ZteZK7Ocb9B/bZrnf22I6XPrR9n+2yvZ9+7LKz1XY78umnn9ru3bv9x+7nn1r+nwtqskJ+GsBRhaoKNpGIBn3CIdm4dD09szSwie6izXt6wUlD+QheVzxPcomQqUPIq8nvObkwrdd3z2ApJJNLebY0TiALSc/tmaLsLpS6kbrvWSCs7GFBXqO6N5MVz5/WnUiYDvQfvB5CVhvRrspF2tllerBiu7wP73R69s78kv2ty/P2z+YXrOu/1m84YfVDIKobtgjROrnxix6yEjFCUoSKc61Pz8zbBx/6jbP/kB09ftr2Hzxq+1xOnr4Qf/jDR47b5UuX3JZfde41eCf1C11x6Uuo+HZla/u1tbVoY3V1ddimRG0Trq8Xu5yfbWpd6P0kKK12st0m26GuxEf2av/2sojybpLGJtnlNuvySmMjGWcrQZ/tsj6n2wQbSU7XdpKt8hDy2/rSJrWNymXJ+Yh0W+VtN/1FS2ufbq3b0Zev2syuU55ethurS7a+1m/tmySns41kn/+wGAwGZZS9jy8McFShqoIh6dSDPnEGe8IFJ5zZ/opN9fo2lzwoeVGQ1LyEqcEmT4RVyEriROKh2usPiocVz4h8MB8RyigtLwnvhTLqc1u/a5GXVeqAePCW1N5mLwvyUIiHRJu0v0wZbFc3bHHllpO3k9AC03IDv9hX7CsTS/Zr13s2s74SXhZtLTkR9xpZpN94WE19aq+O0y7ExDMj57YQ509zdehPnjxr169fjz/kVmh7qN+G2u5O5ci/detWyOfB5+1XG7AZZ3c37ci2rcx267kb3Is6t4N8rBnj9MJ28gi3613cqb0vEuPauXqhY8/8+h4bdCc95b9Ob64On63m/tVhRq07ePCgLS8vN6n7+KIARxWqKvBBf/M0Xx78RQZM9fGMioUOeE+ZsBAIayjxXGk0VRj1ufT7y5tkyQlwiXgQVvGCNHgvrxAv3of0hbBGK/9yf3OfEUhKYZZB88yHZym0WQirtEFbWdAhTO8xDbjizDHwfg0GN63jfV7w8zDo3bR3F9fs717v2Lt+3Gus7HOvKp5VEfJMy/vMdB7PsPIxIrSjUPGhNFOHZQFGuTlOnrqdsPINBhg4+BWY9YToIZpsK5tsN85mHGTfVqatXK3LdnXbNchHOJZxdm31C8QlQu5/bj/bqd0ayr8TtmsHxtluV3+nNECn4yEuEerzkJFt6zLjkMuAXH5cHiCueuv667I5XzqFQ2xgc9MOvn3ZXn/0oK1sLHpBplNWSnaq87ayCW35+/fvv09Y9wBwVKGqAh/0i8cyJKeGCKSLeEwBMuW37F5UISxJJiyeKeFl8VyJckPS8jaKZ+XSxJf6mUggkdFgTdzH3AhFHtjI44G0cl8zYVEfITrVX9qQlzXy2Epbm4mElXuxfN3jalvhintXPS83530/s7Rmz80v2u/OzNnrPe/PupOSk5k8qj7tpHpjyXt4diVNnUFIKb5VGmTC0g3KjUO8voGkF5Rf24Gct5VdG1Qm9+FOZbHN/Ze99HcqrzKqQ1BZiaB4W35tl9NCm67GVjbbKS9kMh7Xl6yv0zXG5dV6pfMPG8k4bJWXMc4Off5753QWdG2oywo5js2wvJPTys2efbrvrE1c5j5yu5v+4+7mjWFbGeN0uT/KP3DgwH3CugeAowpVFQSpZBEJiQxGK/7wropkWwTPi6lASGtucSm8ML27FYTisuQkxlTgMAwPC88LYlltBnMG+CIsLy8hZHHDB20G7tEUoUiKsNcQoEgri8hKRKZQxDGc9vOwkERpQ6v40PGMiTj25X2qmzbh9gcHK3bdvbVVlp0PbjhZrQVZ4WFBjKpXBEm6JqRS9+h5Fu9jST/SlZvi1KlzQ8LSjVPfUAJ65Sk+zhbUN3+2z+msFxjkgAaHOn+7GFe/kPNpR+0KysuDrjAuLV3OA3X6TriTPe1J2jCuPPpcRum2esir68npOg/kMoTUq3SOC3UatNnVIB+pbRVXfpZ8jKRr1LpM9sKwjptrERxbvGbvfvKSmYee604X18qoTYG4+tqWl0Nwn7DuDeCoQlUFm4hHRJRFxIVgA/lAEjlPhCXSYvEFetlEGffMlpYGIXlqcOCDPrKywsNsJ61Yos2DfR5wQliNOIGsMTXH9JoIKMiI52yFuDJJjQhqc1qeV5CP14No+pEVe2W5NO9D4W0hZSXfUPz69+yYsotVge75LXp9eFZMAfLCL8QUZNXUn8lKBFWL6uf5FSG62wjr9IiwhPpmAtJlfZtdja0Gkzovp+syw0HCQTrbZcm4UzqjzhNBZdQ2ypc+h9lWaekoN+5Ya+RytZ3ykJpoBeXnuNoHdT8kSo9D20C+FbBVW7n+LDlfaSG3p3yhts3ItnW5ukybXZtuiJgONNsxdcIOXd1l1p/wG2wJ49ADlUPyNZX1SBsgrJWVMrV4H18c4KhCVQWbyEkislG8LZ2FxRVBemGDDjv3skJ4T6oQFaQl4spkJcKCpJCIu4isboS3MyKskWdU4pCWCGkzaRFCUCPRc7PBcsnjeRb1Fo+qkA3peIm40ZUXfD0OgUEwTnADJ1e8qa63jUdVnlMVYgqBzFwgrDuSld8X3BuSWHQR3h1laLvcJKfPtBOWbizCfGPngXHcjQbudDO25ZFWe2qztkOf08TrgUChJKczSOfjEWo7oa5Lfclh7geieI1sK7TZZaidNtR1jcNWbSgv9y3rctm6HtLj8lW2LpP1mZBy29IpBLU+p+8GdZk71THMdw8qxLG8PrDvnHjdrkwdNVuasA33utgFJaOtXnTSE7bdV/cXXdwbwFGFqgqGRITI00KCiMYQFF6K4lGWZeZNHXrelW15UXhpqRDV4uJShEhNWMiyEwkCcQVR+YheXu70QR9icfIoBNCQDHq3hbRqwhogDZmVMOez2APvSs+USqjnV3qmhl5ejqYI2e0CguqtlJBpQnQiq1K+TAcipd4RYY3qG3lV3DeSm67g2Iqn5zdIs4SpJqz6xtHNI+SbrA05XyLUZXI+oQaweoAbF78TsNPgl6Hy5NX5dZlxdQjj+jJOD8hTfg7rMrXNVqhttupzhtq9Uxtt5yqDvFxXro94zhfG1Se7LONwpzzlj7PLfcCG9Lh+BaiHRRW3/EZzTHYu2MvnPrTV5Y7fPKvD41TYhpxHKAEsblL7n4ewqKWW+9gMOKpQVcGQaERUQToiokZEPgiDfSYspNe8l0VYpv8kTlZIEFbxtPC65HFl4hJZicDWnAAQyKgQFt5NGcghg/LOVNEhlI3pPhEUU3R4WJ4eEpfLCkTleeGBeZopvdg3kGdHzdRgJhVW6LHtEsvcia+44F0FUfGcCnJCL7JyiXINSeX6arJacwIUYXETMJcOWZWpSPLQcdOUP96p02ft6tWrEce+zePIv35BvsFqjNNvdQOj101axzOUrsNxIH9cHTXQq93tQPWoja2OD8hOcSHrQbbZ6jzUugzK5WPJtuP6me0z2vpAvK4/p4mPqw9gX5cRcjvjsFXdGWqnxp3Kk1/3T3VFfawA5PnVxk3bc+YtO311j9lqN9K3PF/3i+qIMmMwrLNBvv/uE9a9ARxVqKqglazaRCRVk1UtxaNasaVFF1YEirT61aq+irAyWQVhOUHh5ZSpPzwpv7ggLLwsl9hCKRHWKtNybguRMB0HSQUpQbBOTJDXAA9rxetfHfivrFVb4fmVExaLJthOiWXpIhmJVxfbMYU4wcQy88Z7ClsIqyEr4io/rKfRSVRvIa+yXyH32hb3yTAPwrp2jYfF6EY3Tw4l3Hz5BpQux+sbNNvW+mwvUX1tyDaKC4pnG9llvZDjQptuHFSf2lB7NZSP8DJotpH+br1aQtXbhqwnnsvVZcalc78lGbn9tnxhqzyg85Ht7mQ/rs6t9BnZru04pFPfgPLCEg/LY4srC/bk8ZdsZf6M33g9Vy8HYeVjqutQmGUc7tWUIC1m+bIBjipUVeAkdTtZkSbMHlYbUdUEJ7IqewWKkFhcAWHld6eKx4XUz7JIx7SgExBekVYPxhSZezaQU01WIjH/v3hCLhAIL/zyrGrZ613x9lf7bEy7arfw5pwxYiWfEw+LI/C0Qjw9IhQnlyaMqUIPqT/0Tai2MhmFnilGSJf8yqY8l2JKgZuEG5Ebw5zY+3H8TJsic3Md63YX47jBufMXbWJiIuKg7SZSuk2f8/LNCdp0Gbk8dm22qkN5hLmMQsXb6lRaISCey+dyGW06UNtDOhBSjVw3UvenFqEtnkNJ9n4VAh1bjdpG6bZzoHSt3w62Uzbrs536TjqTeca449su1JbabZPbwOcLmpWB4O1rn9lTZ97zAaITeTy7Utl8bkHWZX1tB3Rs92qVIK1l+bIBjipUVeADYyGnLCKqTFjj0iozIqtCWEuug6xKCNltXlnYRlhDL8t1LI4ohNUsgHDJJHWbBIkVcgmvDGJwBuuvr7lHhYe1btcHy3ZqYc0+W3BSdsa46QSlqcG8mq+QSnneRLtMTRJqAQTTeEFKTkCSnF52W7yxASHSQmjUXaYDuTnKH+fYsRP2wgsv2iuvvGYfffSxPfvsc/bII4/Z1NRM5O/YsXM4JZhR32x3wrgB5E5llZ9v3FwC/aa8bdZHWJcVSEtkI+Q4GFc215vrqPPqMOcJ2Ub1jENdFqjOnFenBemRcf1UHOR4BmVzu3U5IesV1zEqXeuFNlshx9vQVt845Loog7S2RbjS9RtsYCt+37+0f4+d703YxspcEBmPhbFta1t6SdaNa++LenGY2raSLxvgqEJVBU4eIwKSp9UWl4RuoehEPovhUY0IK/YKdIKKfQObKUHZjrZrKt7EbWQVhMWKPhZfsCgC74pB/nbPKgs7q99w7z8Iw4mHqUEWQmz0N+y8k9KuhZ4d8nb3dZbsu+e79j+emLWD7nWthxeWl56PCCvCaNdvjLhYIZjShkS2SuNN0S6fFRmE8JyrEFbZvWJUBsJiAZOu/+PHT9r3vvc9e/HFl+zjj3dF+p133rN9+w5E/u5PPx1OCQLdLONudt1k24XsVSaX1eAgkMc52bh1wzZurHq6ydgCud4s4zwP5QvZZtwx536OswG5LoW1vfJqyHZc/cofVx6Qt1X+VlDZXF7xNn2tu1PfMrZrl7HVeRHqeimj66DOy2n1vbYBtx1XrA68ZacOTNueFz/xeM9JbD6uV34oYpv7WterdJuecrkshPVFLGunFcSPJERpyZcNcFShqgInm0JKtWSSykIe71rpnSskvknVkFaswosXeYtkIqMsZMWCDLwryAnSksRUYJJYcOEjextBSSAxiaYNy7eoCkFMLa3ZMe/jdfei1t3TWl9hdcUte/161377/LTNOmvcDHKDcMpUHoSiF3ipl1c4WBDBYohYCOK2Ip2asAoxjbwtSDDqjjpLH6OvQYRc+E6CEW7Y9PSsXbhwySYnp/3cLPsNsGoTE1NxnsCFCxdbPawa+ebKqPVtduik1w0p3W0DAvEbAz/4xfjVGtMwoS8sLFuVzahveEFtZYzTKcx56iMyrg0wbvpqK6huULeb40Dt13qgsrlvbf1sKzsOqrMG9db9GGfbBtmNs8/59TFstw2hra+AtOROqG1u+rC/+yeXbfKdQ96AX6cN8o+kOwG7fGzqY67jp3mGRQ3blS8b4KhCVQXW5VmJE9GcXvxtSAly6nSXbiMsdNjNLRC6nROPPvNRyKrxsBJZDb0rEZbbiqREWoRthMW0XhtRSRjsJZFG78QAYV12L+3Y0lJMy93Ag+KrvU5aq1xYTj6vz87ZBScFdpdlUUUhGJ5hlem/mLJzialA1+F9yQPLhCXZRFheJj7a6O3iaZEuU4DUWfpaVgU2/fbwTjiTlrXXN1u+0es8gK5Nn1HbKK26CfONG4DNkRt+Ttf6ZRqGeIVczzhslZfL1n0YN/igy/px8QzpbztOR1t9dT1tuhpt+blcW9sZdflcri1PMg7j8qlPfSG/rX6hruNO6QzpCe/UhpDLjLP3C9FW5pbtjW8es8mpC55mAcbtx5UhfQ3s6h85uex9wro3gKMKVRXY/MJyfJwRAprt9mzOBWLKpCXZlG4ITB4X+wyKoCCsTFS1FBtISjKaEszL24mLsMYRl8hKcsuFqUG+Q3WW53MreDhrThze5jIb0w5sbbBm856/u9ezNbcf+IDLTuzrTAl6O0wXlJeFR2SUCSmn6zw8KogqxPtHiIdFmAkrSz4O7oE2AWfPjicspQkV182P6GZTXoZs2m5W5d0R2Nxw8r/pJ59487KmoHo2yyivLRTycWSMKydbSV0+50knjNMp3MqeUOewzVZQf4Tablwe8Sw12vRtdoL6utX5lQ3I+bKvy9TI5WuoPDY1GbQht6V4my7j8luTtv/t89Zfu1hmAljO7u2pX5Rpq2scahul7xPWvQEcVaiqwBa6hZiCjJpQArkM8xrCUhyiEqlpepD09ghraw8Lzwqy0qpAeVptpLVp4G9CVt/FLuvuDfW8DN+n4nlYv6n/1prZPu/zeY/zufRlvkbruluNFwQBledZhYSCmJrpwhJv9G6Tl7Jn4kJPP4izES6EFWSFpD5z3yBc90iOZwFnz47ew6qhG083EGG+KTOUJ/s6nbE5lcDLmLFk2KEymhKkVOyA3VK6IbRYpdW80BntR9uRvK0PGW150kU9zTHXqMuRZpDUcWfkNPEs0gnEc5uqM9eb7UHdxzo/D951niC92mmzy7o2G9Lq6zioXBZAGfqp9OdBW71b4U42df6G9+/cy1esd2ifO1dz3unRMzIdt+Iqq/xxGJd3n7DuDeCoQlUF8SXh7C0prCX0jd28y9DjaqYH5WURkq/P5Yc+1VMIqyG1PossyrtShbDKoguISiQFcRHPpJXJKw/+SCEyD50g+l7PopfTkvV1bwsCObw0sP2LC7bunhTPlG5Ql48RCPna5QIZLN+0RVYTOums8l4YfVkpdfPu17J7ZvG8LEnZ+aJ4VsWr8/563YWskM19ZrzYSnSPnHHCyosuxqG+6eqbTPltdkgewMhOJglkNHY3nfgxgsCka95/KSBs4ut+U4f35WnIK8N/SeT+tCH3OYdtcaFtYM3pXKa208AmkC9CIV7nSQQNhlnfpgN1W1tBdSiucrl8rhsoT+2qDoU1sr1ssp30Qp0PanuF2ZZwXB9q5HJAaaSuY+Hiup1746jZ5Idu6P10kS3ItuBOaZDL5nPyRb2HRe1byZcNcFShqoLhFF/XSSeTFXGlFVc6f2Jk+DzLiQlyimlF0q6Xjs1xRVYiLLwsFmpAVuzezspAyApZcSJgZR5kRRoPDM8IkoLMRFgiqDz4y/MiP96xGqx7HTes58RzeWnVPlro2e7eUuwyceuG14W9X8taOCHPqjzDcg/JCanj/Zmnb14fLxff8pAFHHxhcdVDLVuP6UCXvhNW7IThcchqiXLhYVGnEyNte5vbISsJOJOmBPNA0YZ88yoUdJOpDqU3gRt8ve+dDNezUVZI77lsCYhJdUQ7VVvk4ZF5eFs/Eup+Er+b85BR61R3rae86lCe4nXdOV/I8Rq1nUTpGuPys34rjLNBP+48taG2U7pNj1B3To+D+pDtayg/52XdSL9hh16Ysh3v7vcb+4pfyyv+w7Rcr5vtRumsoz71QxhXBrsvavNbWthKvmyAowpVFTRk1fOw56TCVN9mchJhKY4EGUFWLjNOTizYwNMKfSPyugphMb1Yk1bZqmn4grHn116UyIp88sozrUJYmahEUrWsOjv0nODmnHCuO7Gc8jYuenjDvKzne1aQEmQiotJGuGVq0L0lJ6jF5TVb9L50nISOO3G+trBsj86t2F5IdK28K5YFslry/kJYfS8PaaGP52tOVpAh94L6n+NKb5LmSq0Jq76hgG4q3UxtoFydf5s9JLLWK6S03vLpb/LlTQEWWrQstvBKm0gbPA8yCw+teC1hj8TUodePaOqxQu5zDtvOyzjIXuVr5LoUr21Jt5Wv9XW/cl5b+XHI/VVccrfIdeXy4+KgzlO6zS7n16BtnZNsl8tlncL6mCV5SvrG3Ly9/c2TduL6ebPepbjGblbHqvalA8O6mnhGbau+gwPuYQ0aDwuLzSW3D5UdJ182wFGFqgqG5DQipRLXlF+bzC8w7TdwUhrYhBPddHdxE1mJpERY+gIx72+JsJD41hb7D7rgYUFEeFAQkxZe6FkXafQiozzASzJZhY3LrXXPwxMizVSUMxGkwXtbt7DDk3OCgVC06q94Qea6W7bgbfJy8aLn71xaskf8RvhkvmdPzfbtr1+as3eW1mzDCUnvcSHxzSw/DqYR+/HRR8jQPUJvj/rraUG6tSnt90EW3SP5e1gg3zA16pttW4iOJK+JOiCmTVN3za2DbSaseEmz8rggmtUlj4zpC/WLDCE72pKEZ9e0QdoRx0S6aYe0jjMfr/RZ2qC8PBDV4Z2Q61BaUF6eQmzLz/Gcn4FeU5vZTnEdQ61XOqNNB7K+7Zy0QccmZFvikjagr/sNpM9oO4eyG5bluohrcsMOPHjBXvnhMZtcv2wb3Uv+o29Un+w3lR0DtZH72VaGKcH7hPXFA44qVFUQBCPPqY2cspTpQ/eeEE/POgFNxRTgiMSY/lOasOMhLwvzPAthOpC2NBW54J5YWTE4WnyhLYqI590wILQ8sI+TmrhYTHETomJajriTFM+viMcnS1h0gWfVlIe4eNmXZ1O8VNxxb+lqf90udFas6+G69/em679zddb+0ZX58o6V18FUIF8lLmUhMScvJzI2yS3eW5lqrO7xwLD/fl9xr8aLykkAewlmwgL1DVSn225K2Ug9yveQG5tfqng9gJDvBkE+8fzJQ1atuJ8a9tsC5FNIJ8I0eAyBTjYgBp+mH7zrJWDX5slVGB3j+D7W54Y4uow6LXvVrTK1XnGF2NR20iktaYPsQV2O+FblFEra7LNedbeBvDbiHEfKW6HNVrrcB+nU7p2w2lm1l//BKdtz4qT1Vme9c+tervQ977Be16V2BKWxR2r7jPse1r0BHFWoqiBIhcUUIhGRkwhsvsN04UjPAo05z5tx3WwTD7LqNoS1sOx1lnh3kZWCTlAuHSedBScrPKtcn76bFdODHsb0oAsEJRLTysFMQsMBfjvi1yf3Ex6O0iy04KXk8OogKyeTMl1XvKHYN9CFDzN2lm/YrMuCS29l3RbYhWNp3Y4urtk/m+jatNvz8nEQ1jKkVbyt8ln8pr4grOK9cb/s3PmxvfbaG/bmm2/bhx/uCE/vTjhx8vQmwqpvMEG6fKNtsiNNJ8KTcQKqPaOA299W9yjNCqzlmTU7e3LKLp+bswtvd+zy3o7NT/sPmeP+Q+bkkl270rHuNf+xMc3cfvbSHCLCcbdh9Ik+cF7qc1OOp+3Yhe3k5fOjsB4Ulad4Rq0nZI9CpTWIZ2Rbla8hmwx0uWybzVaoy2ahH1nQ1ZBO9orXUpfPcXCntKB6suS6FQb0wyamBDfs+Iun7LE/2GvTS6fs1uJlv8zL9U35ug7pBHQ5X3GQ4yCnvyjCqqG6avmyAI4qVFVgC+4hyduRDMmpScfzKqb4JA0hzbunFSECwTlBdRaXbR5ScpLqxpZMHoaO6cFRndQPKcYzrP7mrxBL5F1pebsIaLuElckNgirPpsozJL0gTF7MFPp4WpalFz2LMpbci1pyjypW/DHVB4Gy63t/LRaKXPTj+sb0vF33vHW8qUHZm5Cd4fkaMtJvtn2ibjy3mG70Ng8dOmy7d++xt956xz755NMY6M6eO2979x2wPXv32eEjx2zHRzsj7+q1suHtseOnhoRV30xCfYMpfZst70xxg0MIkEP2boYY6W4sbdjixTW7+G7Xdv7uZXvt756x1//uaXvsrxy0N37rlD37nx63J//SEXvx7xy3l37lhD31nxyxp/+LQ/birxy3x3/xqL36N8/Yhy+etkPnz9ut1Z7XyCABkTHIJODBZQ8s+iey82Pgj0Ws5diyTgNT1oGsQ7CriSXbA9WlEKh8BvVgk+3uBrnOtvI5/25Rl207lpwPcjrn1+FWqG1I03aN+pzleMwyVGU25XNNhPfP9XrTdr172PYfOef324zf1H2/9/Cwbj/GWqe42lI85+drJfcJwvoiVgnWoOU2+bIAjipUVRDe1byIyb2p7FEpZFn6MJRH5RLk1IR4VkrPk26ELxBTJlYOshCjqVPPscoXgCGC0ZSgPCultchiSD4pfieRbZCepwspjbwdbEjzvGnRCUdExpRe+eT9Riy8WOqXpfhL3p/OYDm2l5pwEn7Oj6nrXtdgxQlqac0W3Y6tqvDCQijnwtSiSIvrnCXxjz/+lL380qtOfuVCP3X6jH3/oYfsmWeetXff+8Cee/5Fe/yJp2zXJ3vCK3zTyS2/h6Ubqb6pJNtH+22wPL9uRx6fsjf/u7P2xH920B755X321H990J7+W4fso69fssOvzdqZnfM2cXDJzu/p2tGXp+zAj67bhR1du7S7a7u+dck++d4VO/jItL3yX522H/+lA/Ynf2GnPf9Xdtnub1yxyUN4WBnehyCs1BeIFR2AvBR3cNzyiO4k+lwIcYF4fe4ylC/kwYq82h5bSZ0ntOlVl8pJxqG2r9GmV5m2cjlvK5Cfz7fibRjXBrjb/sXfPf+IcSi/lIlo4Fp/1j448aat9S77tTPwy2fF7/NSVvWDug2lEU0bZts25PL3CeveAI4qVFVgc71V63QWXUZklUWekCSIzEkJryk+jR/EVDysIKyIl2dckNec11Gk7KLBoo5CVOWrwBAVnwARUWWyEmHlpezElYaIFLYRVcQJ3VsKzwqycvJhMYVXEe9G8TIwqwC7eFPuKWHH9Y2HFdsrQVjLTl7uVS04IfWX1p3YvL8eP9rr2VNzPVuLaUI/F0urTlguDVEpLM/uVsNLg7C4zjvzPfvWt/7EXn319Tj/4OSp0/byy6/arl277cyZ83bt2mTs2n75cnn36uixE7c9wwLcOLfd5GNxZ5urnyzYm//ASeqXjtozf/mYvf/rF+zpt3bbDw68a69c2mPvXDtsR6bO2szsMZu98rEtX9lvExMn7EJ32j65eMouTZ+zmdV5OzJxyc7PXrTjF07ZtQN92/+D63biiVn79FsT9sQvHLef/LnD9trfPm0X3GtbWeDXMQIhpQEiPKrxfc6DSj5+DTI5PwsQAY2rI8fbUOeTVt13i1y2/haXIBu129Z+G2p7wvpYBXTj9ILi42xBW/3otiK5XB/h8BzgOVUzAKo/Xj5vprRvuSf+w1Nv28fn3zMbTLkDv+A2m89nbnuruGQr5Pz7hHVvAEcVqiqwLtN0DVnN+yCavayauCTsjsF7VBCWVgMy5adVgnhTsws9F8JCVqojXhr2Qb0QVvPlXxeeU2llYA7zUneIarS8/XbC4ppEcjymt30M5IvC7jw5Qfm13Cw1h6AWnajwkLpe56ozFWSFxxU7rjvBLXn9fS/EC854WAOXlf7A1py4dvoxveqkzEcgmf7set5CQ1ibxMmOd7H0vhbL1DnmBx74dnxCBC8XNPfUbdB9kfcSbMOdbrC41LWYooKfMbtypGtv/+Oz9sN/54C98DdO2rtfP2dTJ1btxMfzduDaOTu1dMY+mNhvV658aCvXd5qdf91s8bwfjBNq54Stzh2zT+fP+A8V1612XM8KrVNOaDvs2uKMXdr7sa2f2We2cM0O7H3F3t91yt766ml78i8ftid+8Yi9/vdO29k3p22DP9Y44HGlRRc6ZgYkST4PGqgAeonSCvOAJn1G1uVyGVv1Qbq6DKjrG2dHHRnYSDeuTIbyc18UB9IJOV3r1S6h4kIuV2OcXtiqLKjb8hKFsNwD6w1m7d0zb9vG7Em//hb9vmdV8c3hoiXq1fGqjba2lJ/tBKUJc1/uFWF92QFHFaoqiPefmLITMdWEFR5VE0rwqNjwFpKCkLSMPYjKyUkvD8+450B+7HrhZcoLw4Ww8KxG04FOUE5OEBECWRVSKkQkYlIenpeITGRVh1xLkE+ETlSQRd/r6zlxQFJD8fSCS9e9rL6TSc/rhVwWPL1AGZdY6deQHIsulp1spvo37aH5rh31i3SFhRl4m3pu1xAVXzqOrx3jvXkdIiyeoR095oTw3of28iuv257P9jkZr5dfT/5P9NmPIQs4HV8cvn3RRX1TbYlqamV9cMuOPztlL/63x+wn/++Dtuv3r9iZI7O24+ghe+/cPpu5dtTmru2x/tU9dmPygC3P+GAwsdfs2m4npEmznpPVkoeXP7T16cNO6pN2q++/bmdPFL2XuTVz1FbnT7nr9pbZ3CHXX7H9F9+w3b0zdvzmBTt89LLt+oNr9vzfOGGP/8Wj9uxfO2kff/WSzZ5uef8rpgU3e0b5PNTnok2XUZer0xltuoy2chogAWFOC0rnKUcB+6zPg2QbVL8E5Dhoi6veOi9Lxjhdbn+rvo7Lq8upDYUCNnUdhy7ttGPXD/iPKP+htNqLqUBscp3EJUorrONKC1lf598nrHsDOKpQVYHNzC/Gc5cgGwjGRYSVSQqJd6eceJCyAMNDyAryarwrERbPxeLZGGXdjrIjsuKDiT6QN3EWJSw3ZITkFYEM1oR4V/K8EOIQFtchkgf3oW6Yh1flJASRQB4QkXtFi040S/H86UaQCukez7CcUFiKPstUnodznnfZz9FZT5/1to/7sXywuGj73NNapd9+LIuQsR8PCy6GZOV5hbDYnqmsHOSzJfTr7Xfej2dUL7zwsr3x5tvex3Is+ThGx1NujNPpPaz6hrkNDOzZm9KUygbey5rd8nN3+pU5e/6XT9rL/80Z+/B/umTnXuvY7PTAppevW2/6E7vZv2Q278TjnpN1zvlJnPH0aU87+Sxe9V8BcyXd9bzehHs+K8b3hoLEeL+KzUZ98IgQufRBqcPLrU3ut+sTB/w8z9vaat/W5uftxmXX7TxvH/72GXvmr52x7/2f99suJ66Fi8UDraHBqO1ckJen/GSboXSup81OGFc+Q/UIxKkTuRPaCAvkOnPd1JnLyE7HkNvM8VxXLiNdjZy/FVSX0FYXoK5x7dXl2+pAR/mc11tfsQePvGCzV/khNVWmCh16HjXu3GbU7Smt/lJHna96v6itme5jM+CoQlUFNrXgBOSDLR5TkA2ENX87YYmogngWWXRQlqjHcywXyCqe2/DMhoUWqSyy2btikB+9aAthyXMSUUFGel4FgUFQCF4Wus0DOjdBGewVj3TomMPeiCk+vKuekw9kxYo+Fljc8F/rt9yQsryHFe9JrRdh5/aVdZarQ2Rejr66LNwoS90Hq06crAykTj8mjo1nVT0nrKXGsxJh9RvCwsPSi8ocN2mg/tei44Czjp8YLWsf3jjhMTVx5j7zXD95eiGXXSsanHntuj3+Fw7aU3/1qO3+yVnno0lbvXzWbsxO2Uxv2hYm97HiwqVTCKc/XeILF52cXHxAsK6TGcTV8/5MudcUROQ2a05M2DNNw7J1ZDDrhOXtn3vDPa79pQ7K4KGRB8kN2D6HNq/Z+vXj1j182o4+dsVe/Bun7cf/7l4nsfNe7PatbzRo5IFEyAMV+bVNThPPg1IW9ONAvoCdymRkfZ23HeRyufx26xtn01aedH28bboM5dd1tWG79bfVha7NFhyePmk/PvO+3eycdQ9+wu/p8npBW7/a6gaqP+cTH9c39PcJ694CjipUVWDHLvkA5QOtpgVn5xZszr2uTFhBVImwQhpSgoQYrEU+/b57Fa6TLaHIqhBVWeYdJOVxBnmWvrOEXUREmKcH5VGJsLLnpUEdGQ7wHob4OM1Ci9jTz0li0cuywIJFF2U/Pxe/9igjolTZWHxBiO6GD2IuMUXpBMN7WzFlCEnhlSH99fL8ioUZnoaQw7MKKV5cOUfrQYpvvvWu/f4//4p961vfsZOnzgTlBLk2EmTrnSMOqfkpsSNHjlfPsLwUnku8f9KkQczpN3H2A+TFXcfi5UV78x84Afz7R+z9/+mynTk/a1cHfoN3nXhm9jpxQDROChDS6kIhOUIEbwpZcALrnve4k4sPDOFVEceripd8/aZd8j7ysi8r+lhuvOykhEwdLHbUC2HJa4tdMtw22vPjuenh9C67tXjCLpzr2u4HJmLJ/DN/9Zhd+shtA36CWlAPUIoTZn2G8rJk4hLqdEbWqw/jbO+UX+NubIV6kBVyXW11tp2/Op2hNOGd2txOn4DStU4zDXUeu1i8ePotO3T1M/9t5tebX4fKpc38bty4BS1CXTfYTpq9BO8T1hcPOKpQVYGdnuy6t+ADOSTkBKTpQIUQTvGiBkXckxKRQULFS8BbgHyY9mMFYCEokRtxeVYIaeoVGZLHl3whCMgqrxCEpBRXWl6WnmFx/SGUVxhx6vP8gRNNx8miC2F66PwRG97qA4rIbYTVpOPdLWcNSIul7uEZOoEseD9ietHJiUUVC+5ZLUDWnkY3IqtCWMXDgqRX43zNznXssceftB//5FE7fcZJw6EVioW0WIJfPDIEMjue3sMKcONkjwowFQcB4F01RIa3eOH9OXviF/faM3/tlF3dfdIJYaetLU+6c+Nkdf1TJ6yjxTNad48Iglpy0iJN/YSa1iOOZ0UbPEuCrCBFiAhvDFKDMNHHXoROaNS36B5UkFohT5s97uTnXpo8QC2moI2B17F41TZ6F62/dMWWrx+2ldmuffSVy/bQv7XfPvuO15Xe34qXoBswGOlXr6ABpg5rUJY8iZD1bchtttmpvDCunjZgS/ntQu2rja3aynZ1H8F2deOQ694KdX05XRZM+DnwH0bj2p3qXrZ3T79Zfky5R7/h1yX7BgLK5Pbb6sg2istO8bZyQPr7Hta9ARxVqKrATkwvxMKDRScFCKvTWQoPC8KKz4lALC48s+KZFCv+sreE1xArBhfxyJY8vnlxBaGISxKE53WRR3mWesen5937gJTy1kwirCwQFmSFBDH5tYbkOMJDV14EZm+/rh/jQkMcLLLgK8SQkQhKAlFsFq8X0vI4qwa7kJMfe9kQtxDUkLBiOpAl7mVBx5CwvD2IEqLCw+J53dT0rL300iv2/Yd+4OfEbzK/7vG8EJFUpP0Y8AYBxJYJa9NNBBEw8AeBoUdu+v17017/O2fskT9/1PY8eN3Ozs7ZzPIFJw8XPCkIBo+I+ErHT5oTHoslwtNxEmFKjzjkxxeFIZ+Oe1h4VvGcykkp3pXy/CDJpk+QFX3Bc8KLwk7ThnhbkBt10DZ9oF5IEB3xKOPh7DG3PeN5V+zq4rwdePO6/eQ/PGKv/epZG8x73XhaN0bPuDgn47yjNmS7Npuc12ZHnEFN0oZsD7ZK13VowKz16FRONrkeoU0HZK/8bFfrct64Y9wKlFe5tjpzHNzWXlzbm3+EFG/erxXH7skjdtElriO/FvkBo3NStwvQSZQeh5xHXPXUfb5PWPcGcFShqgI7veAeEQOsk0deLSjvR96UvC1IBqJi8CUkHV5YSPGmRFKKD+sJD20QO2TwaZFCeLfK9OCgEBNklQkrh9r5AhKL7ZQaL4hrCtlMPj7oOynxzCl2Tfe22Nuvz+dC+NxIEOV2Cat4OzwDm++ve/lCSpARpMVUIO9oQViQV8ePBW+OVYW8eAxJ8gwtpvai3xt+Tvr2zLMv2IPff8hmZmZjajJ7VJB4mRYsAupP5G+6aTJZNLjyyaK9+z+et7d+/awdfPyA9S6dsKvTe/28OzFAIHhGEMf1PcX7IR0nE9JzQDqhc2Jg0IhnUq6DuELvdpBMPO/Co2q8MMiSMLwwt4HYCPtOQuHFeZrBJr8QjIRH5u1Q95qTFfUEYS7EUuVe56gN+qets2+3PfeXP7En/r/Hbfak2ybkc7JVfNO52wKyI2wb2Nrqyuk8yIFx9Qh1XQAdJNzmOY6rT3lIhuxrfUZbGYGyiH4UjMO4drZqe2x9kBPXR6Cx4QeUX1NzK/P23eOv25kp/2GzPGMb68tD7wrQnqD6x7bjUP8kGbUup+8T1r0BHFWoqsAuukeFt8AKtwUnim54SmVqUKE8LpHQwAdqEREizwmdvCrFEfYKLO9u9Wxl0LflWOjBFKEP7E5c8b0sJ8RFb1v7CWaiquN4TeFhNYSlEMLh+gzi8TQD/7ITIl4cpLji/ebTHx33cFgpyPOtTFYqt0mHlwOpejmm9lj+zhQqhMSqwiArpkAhfdfhgcX5XNEiDXbNKH1hpwt20YCc5uY69vDDP7Qf//gndvTo8fjjBDnSf5fh/enQPVITVokkwwa9a33b8XsX7bv/hwP28t8+bZ8du2QT84fMpnebXfu0DAAhTg4QDR4TU3bNL1avtJDGCl6Pe0QQDGTC4gim7ZBIex7EhMRqQLfHY4Jkgszw2NyWPgYJeRnaIF/PrkRcPOsiTp8Imd6hXggOWxBk6WJzsT/hW//defvuv3nAjjzhHluDPKBkZD2DbR7IMtr02xlkc/44W0CeJCPr6jyATn3Ldrm/dTnSEhFebVMfL/k63nzcdTnStQ5k3biyNWgntwU2lYm4C946knDs1FX75MRuu8mMgf8IoxySjyHvXCER6nS2I45k5LTskPuEdW8ARxWqKrBpyMYHXIiluwAxFXKqBfISOclj4htXEnRMDYqshuTl9mzV1Bt4udVV+2x1zSbWnKx6a9anTicods5gUUfe/FbkVAve1XoiLLySobcFwTgbaLoQcig7WxRvkI85QjwsXWeacH0tEVMjbYTFdCV1QSjsfgERMeUHacXCC8jJCZE4044s8AjCcqH9QlQjiVWLyyv28ce77Nvf/o7Nz5c38qem5216pmMTkzPWd0KH1CYnp7wOJxfH+fMXNk8JcvPEykBu4nLTTRxYsNf/m+P2xH98zE4+e9kWzx92r8QH/3Uf6CcPlGdVQVRzDWk4qVBHkErj+eBBxco+CMslSCqRVpCL94l2Y6rG24aE0AXROREB8qiPfELaow1saD+IyuPk4fFxEkSmtE2d1CVyhbwg1tWO3fL8K1fm7MRzR+zxf+8T2/utiRg42tA2WOV4G8irByeFeeAnbNPVkJ3QZiPcqZ4a6CRCTtd5NZSfbRSXnuPLyPltg7jiChUfhzp/U3rTjzLXk7fBQqZ1O/LSZVu+ftL/yH4N+XUUWf6P/uZRItWV+1pDdtjIblM/GqCrz8cX9QHH+9gMOKpQVUF4CCzDhjDmOgsutxPWcPHFUEgjhbSI8+wqtljiM/c+aCNaYNHvsZ/Xsn378IL96z+ctL/9cceurDSeF2WdsHpej8gKqacB8/SgFlxksipSPJihR+WhhHSIxyErvJ41pt68/G0klURTg2XFnofeBoTDbu68o8VqQbw2JJ5tOSny/hVpFmmsOSlCUvGcriEsPKxud8EeeeQx++EPfxSLKcDRY6fs6aefsxdffNV+8PCP7J2337VHH33MJiYmg452f7qndS9BjznvrNh7v3nBHvsPDtnb/+ysnb4y6YO6e07z+90hOVE8IFb3QRh4VRAApAAZiFDwaBgcRBrYhHie7PtTbut5kBaAzFgtKK8K8gvPqilDe0Fcbqf6tXKQtIAtoBzkSpr6IDbVE+TmZZ3ENvx4bqx5u/1P7fieD+y7/8lee/Pvn/UuepkKDC55AAPEkXoA02AlabPJ9SlEhBxX2TabWpchfQ6zCHW67ut2UNeRQX2SnwZtfa51guKx4ALRNToE8XW7emHB9j7hP8C6fn33p2I6kHsr/3j4POBY1T8dt9KK6xoQ7q8SvDeAowpVFbiH496QS4dpPx9EZ520arKK50+VyMsiLFOCjUeFOEnxTEze2Ip7VYtra/aL371m/+u/c9r+6ktX7bIP6j3e3WoWakBMen4lkuI7WZsJaxAelgiLqUFIRMSlz3gUklJYyAryDBJrpueKQCjlXS++lRWEVIlX6/oiLJOPrwbfhOjKy8UiKzws3vGCtHhJOQgRopJ4WUlM+/k/L7zwYtmayc8DgLC+//0f2AsvvmI/+NGj9uwLL9urr79le/YdiDVx73zwkXsVrJDbjOkjPXv6Lx2wl/76SXvrhyftk2OHbWp2j91gBeCM38xM+THgD9xD4QVfrfoLL8k7BIlE3IkhCMP7AzlBLCKL8OQ4ANfFcygnqIDfxJAV9kh4bg0ZxUIMz0eiXsjL60DIhzgpI114cm6HKI0d9TNoYR99cx3COzdTh627MWWfTp2z5/7uSXv+l0/Z3BlvB/Cr25EHGyEPPjmPuAYsDUh5YMr6XE6QTnXUyDriW9kQ6pd8m+1WZUFbfo22fubjzajrbitX29RoK5eR8zfZct1p4QXXhfXt2idL9tnO47axzCKg5binQF0/6fo8yqa2Bejqc6AyLIsH9bHenxK8N4CjClUVxPOjecgqnlMtDj0siCoTFmEmr5G3VbwjiAaPqdvtxQpAVhjyrhZTW6s+mE8PbtgPD7lXcXzBLgzcy3HdYpe63DaR1Yiw8LKYBoTMmkUY7s3gFeFF8U4U367StOBKTL9BQEwDOnG5yNOTtycCGxFWIa0grjGEJbLKeeFheT08t+qvuKe1zJL5dZv1/i32XedpPkky7CczX4009411/IcBz7C++53v2ltvvRse3Oxc165cnbTp2a51e6t2faZjF65P24yfx4HfP8fPXNy8rN0xeahnj/7SsXivav7Yun06fdmOT33kDZwr5MEUHlN8vOCLJxTPhpwkYirQSQBhag4vCpKAVLCHqJQHOUBq1MdgQTxIB4LyekgHcbkdU3jUwUNxbMPz8jj1US921AvxINQfhOntY0tIvejUDmQa/YU8vU5C0OStL036j4brNrh63nZ9db899GcO2eWP/Libd7UYVtoGJqCBSLiTXR6opBOUR1gPaMK4skC6rG/TCdKprWyD7k7Avs0bqdNA9ed6tyone4kw7rwItX2Bp3UdxKsa3u/eLXv9Gydssjvj1+Ckqz2/BapPddb15/5kvewkguI6b0p/MYTl59frG/iA40MMyS894KhCVQU2M+delQ+QWlgxzqsSYY2IqvGuXCCpTqfr+Quu6wWB8c2oVfdAeE4UG9a6h1XgxLDq3ph7YKO6mmdhTlR8Gyt7ViIv4hBMnlqDaFgmjqeFBBk1npW8qpiWdK+P+e52whoJU4pM+d1OWJt1iF5IXlwuy+QHTlzX+ys248e9xO4XruMdMOrkR1nxzrjgy1mAjJ944in7xje+aS+//Lr3a3TDYeKHY95lv3jNvdMNW/Zx4vCJM5sI69APJ+3R//iYnX/tnK1NX7Rbi1M2eW2fLfCsilV/eEIiHoiEBRExXec6OhIkAqF4I+qYFkbgbaGnN9hBLORFfWvxTauNxhuKwQKSgoBi9ZYL5IU9OpGcwHMx+hYLKBxBTF5/DEpeJ+k+Ly97PvVFP6mHAYt6vE9uuxGrHSFN9+j6LsuX/O9+1F54/JA98guH/Rc49XNsHMcIeQAah3pgVVq/1Gu0DcSk29qq9YpTByJIT1jr6/J1ug4Vr/tJPNcNavtxyPXU2KpcG+7O/oYdf3baHv3eJzZj/nf3azi+ieWoiUTx3Ndal/NqtOW16b6YKUG/vrzuxbV1W/axQy9Kf5kBRxWqKrDZmAosZCSyyiKyEnEVghk9wyLsLuBV6dMhkA6b15b3jYJQEE+v+eC+6t5OebeqWU0Y04nLsVowPsPh8bJow70uxOvTt7KoS1N/JSyfsNdU3yaion48ngHP6NbiuRULLiCG4lUpHBEWJLit51khftu4sGXTgte15l7jtJPVhLe3CsFAju5d8ayrlGGg4E9QbpRz587bSy+9bE88/lRshUVWeQbnIYTs/aEO3hdjRaNXaUePn7A5J6LB1A378J9dtB//+UN2+Ec+sC/uNZvd7UTgN+/M4bLxLASFdxXE4KRE4wz+EAgEEKQESbgQD1LygT28H6bumoE5CKfYbrgecooXM/14+DVIv2MQ9/I8Q9hEciAIDJLzeoOMaIP2GxLDnulF+hj29NMlCNBt1Fd00U+vJ/pZVn7FFjxxfN7OYNb/P27+F7cDr122h//9/XbmFT8nY3bFqDFucMoiHRB55bwMDZ4ZbbZKt+VlKI/jzrZ1uRxvg8gBuzsRRdunOep0xjidJKe3wm02/M2b9Ozkov3oL+6zgwcuuifi1+SN0Wfva6BXHuG4PmxqK6G2GVfm83hYlN4s5T96i4fFOFNyvryAowpVFYSHBVFlD0tbM9UENiKsxrtqnlGVZ1jlORZ76RHneRZeTRBKCKvz1mNFHcvLBwOPuw2CvTbSjZ3dqatZcahdMxCISNN7fDCRON+pIs07VtStndLZ6DY2o6UfbhdbI4UXhi1E6h5gkFYmLPf+IKxNpDWKZ2/rll9RPM9iYcUiROou0KITS8/rDMLxusquGl7OOUEelu6rDz/8yB5++Af22KNP2NTUbFyWPBtjapAfVnJU8CjZKd4DO3nujO155qQ98/86aW/+zinbefa0XexdtVuTe8pzKqbsELyr8G580Oe5VRAOHYCUvFIqx8uBMIKg/EaDmEQQkBjPrJhCFNG4nvdb6J9QD8hE+SYRkfrmjnoRiDRIqvHICGsPLPLJc+HM0B/qorymMynn4BfpLYgD0uO42ZTXCeyYXbFXXj5kT/57R+2Y/xoPbHg7HEuDTf3bAhroZF+HIOuyHmw1UN4Ncrmt6tAA3YY6r80jqaH82ibrPOX/F3LYrB+hrVyb3RDp2hNhrfjPkbdfOWY7fvuSzc8wTcxL9+3t3Qkqh9DvO/V9K5v9+/d/IYQlUP2632ttffkyAY4qVFVQPKyKsCQiqpyWp9Vd0NL2Qk6QhshBRFS8HU+7pzNovCw8LxYlhFfEgO4h35riQ5D6KCQvIPP8i7pZFMInO8L7ck8LWzaujc/RN2QF+QUBejux4tHbZkNfFn6I5EbtEYewtvCwNhFW8SZqwtLUIV5RPLNyYfFFTCsyfnpdTAvyJePVVbfzew7iQrgGDx48ZK+++pq9/vobsXwdeDN+QyB+oXod3KP0i/0LwWe7jtvX//cf2J7vzdix5Uv20fxB2zt11NZZSMFCB17MlWcVIYO7hxBCkII3HDe/d0IeFDcJjTE4kEccsgvS8jQWbhLeVHXzkOb8cBMLMiFPN3eE1A/WGYA4EU44PDeL/nkYfaDN5gTpBIDwxFwPICpNdTrUfjwMZ9rQ+77heUv9CZtambCPPzxnX/u/f2Af/x6LVUb93C6oXw/aOZb6HAiyAfQnnxORwnag8zUOuZ5xdaqOtvxaX6dzWYmQ48Kwr/yNwksu6bbyGcNyGfy949rkGmiuySAqjzeYGMzbq08csu51/1v735hp6fwjShjXfltafVG8rW/Zri3/bj0sekEthFkE4hx11n0ZAUcVqioYS05IG4kh2Q5SESkQ4gmhK95RM+3XxIM0fPAtxDF6nkQIgVBedUBcvUUnKA+Xlnpevm8Dr2PRSWtpAEk6oXk6SJL2IS+eHzVtql+IyErtZYJS+0qzSGLraUEfnCqhHHXEfoh+FfJ5EnbWYCeMfjxT4zke03x+kbo9V+Fnn+2Nrwl/+OEOO3LkWPxxuA8Q6mDq7aYP3vM+EO7ur9sD0337n17bb/sf/9RuzR62hZn9Npg4YBvuVfDtn0ICPvBDNuGB+M3DAIKeRiEG4lp1l0F5SC5IwI9zbdn7QUcLGIx1o+cbt5B5sUNHnuyAdBlMJzIIhZqBSeQIgcWGuc0JEkjjVUFUDFwcYxCcDyxeCS+FihCin9i61xnnYLVrJ9fO2kdPn7Mn/vxR2/W7V211ifr9OBvCKx0pUF9zn4lvNVApv87LdWSgz9JWNiPXozIC5WodUDrrZVfbtgEb1a10W7lsU7C5ve3UIWxAeAh1xN/Zr1/9jUD8eBnYgY8u26E3J23mBguILsQ1QyldhyC3mfU1cp9yHBAf1//bj/vuCIuSSHO0HqZ+bJKi+zIDjipUVVBN6ZUpPmTkSY0WXNSkRpx87INkUrlcZxE2y2XlH8SFl8MiiEaaqTmIhalDyG9+adUue7lziz2bdu+Kz3isuPT6K9bxvO5i2WGC6b8gJier8KwaXei9nuxdQYpqs3hXCG0X4bnYnd/L8nukEu6JIConLp458WJy7CXox8TzJ55FhZfFNCL3pV+H773/gf327/yufeUrX7OTJ0/HH4e88OB8kF5zmfTyfzK1ZP/V8Qn74eWuvbzrkE0dedcHYx+Q58+6nCnvV00fKkQkTwXwrIibHC8LgtIv1Vi8UAb8AHoIoyE8bpx4PtXclCVdvJgsQPmyISRPcYWbJEp6U5CL2yrtWaVf9ANyIiSXfjJw0Xd+cQdxoVuP8qVs08eoxNN4WUwnxjO8SVucHtiho5fte7+60177ldO2OkfdlKUer9Pro6iImWMgrKFjENpsQJue/gHyxtUP0Lfl1TrZ5b8HyLpcRvYSgI36BXI52YC6rnoxAPk1sM/6XB4oLRu84uEPKa5J4rqWuS78WljuTNvH3zltF851bPVGmhZO/duqXeI53dZvQfWoTC7Xhu0suqCGWryFIrTXpHP+lx1wVKGqgiCT7JUgxLOIxMYRWdYh2b7U6XXHMymJPC6RiZMFO0KsMY1WviHF138n3MM6NtezTxcG9uLMvH3QXbB53vfyNub63hcnLqb+2OaJZ1lLeGdeL3UTF1lJIK3Ic1KTjiX30bbnrXubhbC2Jq3bxe8vLxvbM3nf9QJx2fTW2/G6Y7qxsSfMIAXheZMufuE6sWH/HC8Xz3fs2jI3rNmpI4ft2tEP3AiPaMHtVm2Dnc3xUvqsqnMvCo9Egz2DNjc/g3KQVNNuTLW4jQ8I4ZH4gB03vWfVN7tuVELyJNJJn+0Uz7aEIrCsl32Uod+E0WcfwMLbctB3VgiGDuL1sh4G4WHvoD7VzekN8qGcH99G/7Itrk/a4eWL9sIfH7In/+JRmzzgBK8VhJwHHjI6VIf6JBFy2mNloFG6CXV8m2zHhG34IvKIS9qQ/xayqW3HlQ9y4W/QIOpo4hnj6sU+EyUIm6FdEwZheZy/uQ/lB3ZesA++fca9K36clR9hm2vejLrdtmMB6JWXQ/qpeLYBOQ7anmFhkYXaFAdUgcD/CNctZ9KDsfJlAxxVqKpgSEoQiwhJZENcepGP4sqvZZNdbLnkBAVhuU5kUdocTSVCXBAHAomweILNYtfwiHzgh5SOODG+N7Vgl53EICemDPlEP5+m5zkXz8o0BRjTgA1ZaaqSEAmydOk7sWDDAhAIi/0CRVjDl4kTaXHtjgjqduF9MIiJ51a8UBxTjNSHOAEFWfnVGc+n/Mq7dPmqffDhR/baa2/E0n10kFZMB/r92fHjPzPA0/C/mnttXtyOH/zMrh9/329WPIhBEOsGnhXg+VXzizMGEwaVvOBCz7EgKuxEWGngGXdD5ptV8fpmJi2doDzFyZeuThcb71ZlMwRk1nhDhZCLrdrElkFw5CWRbo6bZ17L8/436dje5ZP2ze++aQ/+Xw/Ykcec7EvpQu6EXv9tbbcg8ulLTLvyY6AQgEQkdrdQeSHqSseY84Rsk6FzWaOtHtIisTtC11EG5yJdS0Dt131ra78AXdLH37ukV1du2YffOG9zR49407PxA0N7BILxdY6QbRXPfavLkyddnUc669qmBMnNQkuIl4z/9GMH4f7mVvcWh1KXR75sgKMKVRXcRjy111TyRzbjPKphHoQFSUFWbHjrBMMSc3aqWHaSiCXuLmtrJczCZ0MUl0eExwXRrTjp3HJyYZ++1cHN8KpmeVHZiQ8CY59AnmWJsCAnPlfPFGE8DwtxsoLcmv7QDsS0slI+Dsn+fupDnhrkmpbURJUFe8rW73JJGEQ1nbLPf5H99//9/2C/93u/b30nLOqOvQ19jI223AZbphydu4LITh09YdcunogbZTggxnQJod8s8qjwmgg1wIOYSvMy6N1z0Q2HioGKmzPfvCDfkDWiD26vX8oqP6q3lJVOyPmUVXmQ9Yrn8nVvpJdNXRfpON2sjoTYl677tXnZrlvHzr9xwh77d9+xnV+5aitdzqGX5Vw1AzHlVb+gY9x0THiB/A2a6ayid6kG7xrUsR3kPrT1SZC+zm/T57bRZ5ucBjmuYw8kMgk0PyjC+2pB/C2asoRtbcV55DrV1OAQt+zagUk79NRFs7ljbtPz5ta8zlJf/XevkY8XqH3Q2g8H6Vyutge5nu0Q1ki87iQ5rfqHUpX9sgGOKlRVsIl4arIqUt656vBycCPoEJ5Llb0EeT5VnlPFu1ikh2F5ERhCWEnbKilsixfZ/Ixp2SVWGLqwyzvPsrpOOjy3Ci8NDwsPysmKzXxZHs8yeTywmI70MDwrvgjsZbTdU3knrHxjS23Tj0xWChUfJ5ShfFseS+AlXOOQ4/sffGgvv/yqt8e7LmaHDx+znR99bDt37rK9n+23A/sP2Tvvf2BnL1yMi3XX0ZPDrZnKoE6HfIBAICwqhqxYcMB0CoNIo99Y6/sYOrqxudm5ITSQEM/QDaO4PJdspxtaetJZJ+S4IJ3K5fQ4qH5scrlaJ3BsOk4kzkf3gt1iGtVmrXPktD3yiyftmf/0mDthjccQU4T0YfOxgjqNzXBwJU8kFX+X9aF93W+Qw7b4dtBmfzflQa5D8ZzO53NTGnJp7OL6AxyjEw5q1SGoXulH6USCAQrnNFizw4+dsXNn5/irBKnxKoOeXW0uXyA9Uu6VUbsZpQ+jfgmUy7o6DXL67ghrnIz6IvFWU/6XD3BUoaqCWDwhcoppvCRM4xUCkxSygqRYQFFsCmGhj/ezPB0LLG6TpSCG4smUrwbLwxFZbSatskgipvSYRvSyLGuHbGa8PF/3hbiY1otdLNwjg7DwpvQuF1OJeGAsb4/pSAir5wRF6PWpP+qHSIpwRFhI3IuR3kpyuSzxWKk4NiFceG+9/a79k3/ym/YvvvI1O3joaPxxTp06aw899LA98/Sz9tWvfc0efPhH9q0f/sSe/GCnveZ9/vtPv2zXrl4L25hKYMcKBl88KxEXy9u54dkyqVniHRc/ZeJYyo2XBSgEdT6im5+4oIEg2yhfRAiUPw7j8qWr21Y8l5MN00TS5bwb0VdPcK54X+tm39YXFmz+2FV789dO2aP/j8N2/l22c4LU+WO7B7EdaHCNP3JDeg3qPtbYKg9wDoWt7ITt2IwDZfM5rqH8EZJdPGtqcBvZbEauI5qiLF4V9VE2l4/zecuufLZknz5wyFaXL/gPL/eU15ejP+rr5n5R76hv2Q4oXuu3AnaZ9EBd9m6XtQNqqAWob4j/RW7L/zIBjipUVRC7XGSPKpOVnkV1Ys+/MjV4e37zvAqy8rDU03PvChl94wopG9gWooCwJBCGBOJYXWsIyL0lXkSGbPCSIKCVlVt21slv2olnnaXxy+59QVouYed90nOqICxvK6YEQwdZuUfmBLi8UogKgSRFOCLMEWExcGwmoLsR6uFDkiznZwEGz7h4pnX6zHl7yonp+w//wCan2I3B7OzZ8/buO+/bvr0H7MSJU7Zv30H7+JNP7eTV6zbpnsKnx07YtWuFsIbQFErswO6DLKR1ywdtPConNC1P56aWCPVNl2+UuFncNtvkOJCdyCmXURwQKp5R25AGCjMhqg7Fc1jb5Th5WvquOoNcOF98zbh/yi6tXrUXv3HMHvo/HbKjT82EXcDriKCJUucmMLjKu2igtgHt5/7UkF42wrg4fc/HmpHrqPO2g7ayxKkX5GPZLmpb0pJNgLSYiuX65W/DrEAi/6PPz9jxTz7xGGQFuY2uJdWnGQBB/a3Rdv5yOusB6VxG+aqfdsF9wro3gKMKVRXEJ+8zYYm0MmEpPSKk0fRhEaYKFyIsXljPFrqLibTK4g08IkglnjE5UfE5El7iHU77OXkEiUXoaZ5L4WG5Pc+p+JovS8WnlldsGuJzG3aw0OIKLR4pizpKHO9KaaYteX+LrZ5oJ3t0dRyi4XqXQD7Fhl/rfk+5MIWOsKBCos+cDJfpu8QLxDx/g1xdT33Hjp+wj3ftDk/q0qXL8cdp7oXb0eghNH1ehJtIN0sUZODUAgsvEN5Uc9ED7MdBA1EWoFAYp6+hOmSn+mug02CQbQhryaj7OzwPDuojHwHZVvpyXvjD+QDTu26Lg/M2PX3NTj19zn70f/vYPv1Ws1/jhp9Tt43zKk+1Ec9wffMDYQyKXQuaHxHjkMtFS01abevYBNL57ys7SYbSytP5F6TPonOo/FZwPuP5n+c3XlJtq3okY8EPLj/n/pe0+aMr9uK3DtmF5YvlXPN3aMyoQ+ci9zFjO+3l/GxHvK432+W8z0NYbaA2idce9W9qv5EvC+CoQlUFNtcZvSAsAqpJK0shrEJS5WOPCNs7dSPsOFF1G2FHcoR48cDc0wrScE/LySsTFiRV9gcs5MWKwRV2kGgGfZapQ1hdJzw+48F7TrxrFSsKPV/EplAyIiumBQthIXh7kJYIirAWeVklXbw/fcyxlvLicbM6sHmRmH7hXcUiDBfGKY1Vu3fvsQcf/L59+ukeO3XqTOhoi2dc4Z35GMw4HGHzY/PU6dEXh/PNTzy+1+UFiOc8QfGsy1A9dTmh1istHWVzWAM79a+tngzSbQQrW0luiziiKUHlS5Qe5rncWPfBr+sDITvZL7vcOm9Te6/YY3/xpO39RkNagIFYgzH/hmeVpgzjx4IPVl5nK9DnabNq6nAsKJPK0X9AKzqeSHscEYbH2BxvG2QzjrBy2dvqaes/5yAucL9gb1s0sRmb64LwOQ7Xcaw6r27DD8sP/uCcHTl23fo3mxfbvf5N5R2k8/WyFQnXaNMJHLfOcV0nyOflPmHdG8BRhaoKhoQlqV8IhqSyl8XAL/IZbnyLR9XEY1Ncwk2izXLLt68QLkYRFgM9ZCAvJ8QHfpayxgu/7BMI+SzzfpMTnRMBy9L1ocSBey4iKAhLJCevqwjeXUNYTpp6lqYpQchpRFKjqUEkT1eGPkiKsMQhKRGVQpEWae4lCIvPkiBcfxMTU7Gk/Uc/+rHNzvLsxMc8J6qh+JiQBZw6NSIsgRtJN9Zas8xXNxnYdLGnuJBvCMrpxpSOEH0OAfG8rFggX33KQK+yIi4gHaAcQJfLywZdtidOGfWZ/FxO/ZBk+6Irf4sbayt2a+B/g7WO3Vrp2+lXTtl3/ouP7NW/f8qWJ/DevM4gLeItYKELg3SdD7FJYmBuRz6mTeD9ulhuvxmx4a+XGVdM9eVwXBvj9FsiHScLH+LYQppztMWx3obGG4vzS3mlHXPn1u2tBz/23xNv26350/6jokydx/Pb5u8Z6ebvK+S8GrpWAOFWtmA7NuA+Yd0bwFGFqgrK96/mR9suZU8Lgag6kJdLn8UWkFfjben9KpHXUBqiYjqQd4xiwQQLJ8LL4SXlQhyQVtnXb/QsaSgM/A1hsVw99gl0byp2sYC4SLvgYUFMmagkpa0RYdFu2W3D23XRogvag6gUxnJyDyXh+bgOIitkVQiJjWkhJH0sspAkHuKIxCSQLttRLfsxcW+98cabtmvXbnv66Wdsz5698cfRVGOI37u3EZZ7WNeaKUHdpAioL+w2yKa2Uzrn6yYl1E2eb3aguGwFlSPMeoG8ugxpoS6nOOG4tgTSEtnWOnlhJd/bdrmxxoN8P/G9a3Zrbpe9v7DPHviN9+3RXzxolz7qNLUDNxYJMchSQeioiMG60SmtwZ0QAlJZQR4U+V6Gfg2hPJVRve6FlOMp2fU5uRNK2XZ76kIyZD8SZXj/OAeaiqaP2yHmmGJ1TyqfB8HL+1/GszbsyNPTduzYJduY22+xtZh7cBveTn28OT4O42zqenLdd6o3598LwgrxNnI70n9ZAEcVqiqwubmuzc85STlpdTqjKcHhc6oOhNWz6d6CzbBoYdXJipd3l5ykfPDXkvHsieXP3WuRBeSEZ8OKP+KxEAPyGE4L4tH44B5eCSsEi2dVSICVgOVZ0ILbMx0Yu2G48FHHTFhRLgn6IEoIy9vmE/7RFyc++iLCyiJPivvWx+hCGu4ZsRsG5CPCis+I0K941tb0s+kHIe0PCctJjUUXTBFyxR09csL+5E++Yy+/9Gqcixg0aUtCm0nA6TQlqOc29U2lCzwLyKSTByR0OZ1v2KwHdVr1q4zKCaRpT/G6bkmG+tmWB8hTHaAtTbmsE6QjpB21hfAxUDxbdg7ZWJ6zxfWenVm7ak+98Kk9+Oc+s91/eM1We5xz/hgeMuDGoFu1w9ZXDOTD54nNOWW6LMr4gI7XpMEaHRdE2Ka6qDemGV0v7456KV+1WR8ryfIKw2a9oOOvoXORgQel8znM05ep6R/tcCz0kfbaSKiBznfYcNxRxsGxKe7wv6BNHVyyF7952C4sXfR2/HxBWP53ubnSa55B3t7XGtkmh7q2ah1hPi+k22yA6gDovqhP5FP7ZuG/2/VfFsBRhaoKrDPbccJabAhrNB0owuLrwb2lJTs0MW+/9fY1+4PP5qznpNV38mFp+VLPvR2IywlL04giLAZikVZeIRh5UYbFGH0f3CGtkYdU9vzbTDwIy9f5bMgCnhPTf050IikIg4UZxPN0nDbVDTJxAhywq7qnYyd3J6z8blgWeVfsus5KRH2MkrRIqNQ/6p+Iivrx7hD1I8T7gpfGdX758lX74Q9/bA9+7yH/0TB/G2Hx7CoLyISlGyvfRAJpiQaJfHNl1DdeXV9O58UNAH1d31Zp4m39IC4R1C90OtbaBuQ0cZVTWlAeIfVlG5W5wWpCV/Ndr43Fa+4+T9vMuv/K/2janv0rx+2xXzhs+x++5pxEf0r5IcKzSH2Lgbz0uwzQPiCzSIOBOQb1zcdxGygPKdR2mRDS8d2GIDYOZgsbzkH0ewy8z6w0vR1eJ+UgmiDcMYgpwuY4vC+c6/w3KfB07IM5aPriHv3yhr3zlTO258g5W1u5YrY0WVYHLs/Ge156PSNLXXd7W0WvsC2futqArdppwz3zsMbIlwVwVKGqAluY7zpRsUCCb2CxWKK8a1UWVizGoL60umaHJ/r2G49ftn/1HxywJ04M/OZ2MnJPi/eceMdq0aU8wyqeU17SHs+rGhFh6XkStvX0YJHNZBWb4jaE1WVaEFKI6cDGm3GyYLqOFXqs1IMc8ma3yBqe3MqqDfD0mM7Ey/J26xWDIrCYpiTuHt8wn2dWMS1YPK1MXEGKLloJieR8+sX0Itc8nxf5wz/8Riy8mJycDt3w+ZVLLLxIAk6fPjtc1j7uhpO+7UbOYbaRTsg3pkLZZageoU4D6RDVm9sFys/xO9kB4vkXMcg2uXxdTqL8bBvPiFaX4ttaN3tXrWMT9un+i/bm3z9nz/ziCXvhr5y0z/7kmq3Ma4DyusMDGrUxRHha9NHzmBLEKxmCcp631aAfwE7eCCHtUJ/3cUhgySYjCLI5R8OvSDeAICCVGpShT2ycLEIbeo2epz5wvHwVINcZ56HpE2GQWlPHVgjvkfNwwxYOz9g7j52y2VtzzWdzpoZtx8dDq7+p/o7576q8ccg2hPk6yGnFs61CxcG987Da5csCOKpQVUE8c2ILpQXeteo03lXjZeEt8TJuv9+3s5Nde+ijWfv3/rsP7d//45M26WSx0ne7NBUoYRk7z7CCrJyQRFLx7Mg9miAuD0Va/YF7YDHYt3tWIy+qEFbHvSO2ZooNZiEFzyuLGkbPnSCXkacGgbln5eVn+YAjHlOz2zveXf38jJWAqodpyrX4nhVhIcQgFP+VV1YFlj7q0yYSyEr9RiA4phVFWOfOnrdv/vED8fLwpUtX4iIsS+R9DPB7vEwFeluMHc14AGHViy5049TCTaabTlBaeTk/l1EdGdJlqZH12U6S2xOkV7vSKV5DepWpPchcD8hx2UpHmL0tlY163WR9bdU9reu2sTJh1y6ctrPvT9u+9y/by39w1B78N/bbS7/8qfWneS/IwWDbNvijj4GbARnC8DAIxBsgjI9mNjZj0diCIIsmDCJMkM0mjI6/xFO6Lj9EYyfCAdH3Jq5zSj5x9Z38sHFdkI8jyKqxB9gqb4iU7/Fj71+1jy6fsOVbTlJMn8bUo9eb23Lo7yiQlgiK17Y1art8Tei6EYhLL3xRHlYNWm2TLwvgqEJVBbGCb9HJCSEOWc25zLvHtOTEsr5yy6Z8cL/aW7SPz3bs7zlZ/W9+dYc9ctrd+NUV6/jgXBZbFLIS0bFII7ytmB4sU4HysiRBZEFYHsfb8bri8yNOLOXzI82A7wM/gz+EE8vYXQ8hMC3IEvjwSjJZBdF4GSei5SArH4jW1u35zor9zQsL9kMn6L6nbzh5xf59ENQ6pIXHNPKwbuCxeT6EBXnE/ejXMQL5yHOK/Q6931rgAWHxbE3elYT6ITymNM6fu2Sf7NrjBDQdx5kXc4S4PaHaA6dPnxkSVtsNlJF1te1WoAw2td04XQ3Zqe1cX+6j0sq/E1RHlrq+WmpkndoWVCb3id0xuC7iDz9z0Mlpv+2cOGBvdg7Yh5+csDf+8bmYKrx8nlWeDNQJMdh72eEA623TPqQGseC9iHxIp76Nh9vERejlMjnShuqIOmmraVdE0+blMM1GnqBFIW2IemjXyQYCQYbL15tjze+l6Xja6tukc7uYOizljj8yYc/8zkE7sXi+9IeNi3WeIFjvr/5ONZG0/SDR33Icsu1WIH8r2y/Kw6pBS23yZQEcVaiqIKb+FnjBl0UUTOvhcblnxCa2F93r2uXpb0zP2gNTc/aji5P2jT0z9pvvTNlrl7peBrJzQoL0hjtejCS8NTbBZXUh3lYiLcUJJcqLJefD6cGGrFwgKwZ2vggcU3WQSkNSQ5IhD8/H3ZRCeAz8Tirupvzq+Y79q8/P2J95e9p+MM0yZPeonLjYp7BMF0KU3q5L1MeDeEim2ZSWRzjxHKshIOqGNBe8z3xYUmRV3jGj73qOVrysQlwQYLlhy7tsvdjlnXzOF+U5X/1l6iqEvobb5Th79sKQsDTY5hsJtN1Mbb8Q2+wE5UvaBgIh64HSWQTiGkBy3rhBJdvlfOI6fiHbKL8uk/WIjgtdPsY6H9zoz9tG94LNzp2yM91Ldm31oi3NLdhHv3PBfvjX9tq1M3kloYNBOYiiGWwBaQb5GNibgV8IwmmOiZB0JpOoS2RAfj5+76PsEfKoP9KQgYfasisDfR7+5P0FgTT1RVuNTdSHrsmTpxRklY6FdN1WG6I+r6vZveLM4Jo98Q8P2KffvOhe7TWz3uXyygB1q10s098QKMzIunwt5FCi9DhkW4n0wr0irC874KhCVQVOTEwBQizFMyKNt9XrrtjVpTX7oLNgj8x2bOd83y74ADu9smIrTgAsb78w17FrPPtiy6Z4jlUWUfDsCq9r+I5WIzzr0tTgnUiLgRrCYsoNworptZh+wwPaPG0nwlIcwuKjkJAAhMS89wX3av7isUX7M4907f/4cNf+7Idztt+JyVaXbdEvtMHSekxfstxdz7T0/GjUBu066UAwHsfj6zI96WXYcFeEBemVRSSjVYxlJSHHw+BoQUpf//of2Xe/9307fuJU/HGOHD1hL7/ymr355tv2xJNP2c6Pd9njTzxhM7PlMxiHDh3e9AwrhwI3Zw1s6pu2Lidkvexq+5wmzG3WeYL0bVL3GZ1AHsQBZF/HAXHVozLS5fpzHkJc+dKpHItMlObHy+rqit1ysooPZnbO+UA7Yzc6M/bZA9fsu//OHjv7UXlPKCDPpgYDOd6V1xmQ98DUYDMgxwAdnyzZfF6GaCMe6lNdAJt47tP0AVJQuUx8bb/Xo28I+Q15tUH1sZKRr1aLtKI/nhfttNQvYBeE1bXVzrK9+vXjtuP9c86tTlQzR0p+LMhozg1EX4G/jULFgdL5b79d1HWNQ7b5oqcEt9uH/7kDjipUVRDvWM07Sc2zyMIHUTyrIC4nl557Xr2FZbu+4F6PE1Cv07WFjhNbp2MzTB12VmyqM2+T/ktztlmsEdOLQ+8K0oK8ConpvaxMTJmsEOXjZY08rEJUhQDwXniZF/Io03eInkMFsXgYHhZTengnftGe9LJ/ftec/Zs/XrA/+/C8/RuPTds/vOQejdut9pecrHgGtexe1lrUwXUewn3SeFnyrCBPnp3xHK3bc8JyskIgq0JYhSwLUem51ujFZu9etPW9Bx+y7/zJ96wz7wOY48TJ0/a97z1ozz//or3+2hv22muv2ytOYPv3H4z89957b7hbexu4wHWDEuYLftzFX98YW9ltB7XdneojzDbEM6GAetAZpxeUTwjp1OSlOKEIK6fbbFf8hxrX0ppfL+uLk7Yxd9oH5L7d6lyxudNLdvAnM/bj//CwnXpFpAVRtPTP6xsSU3hG2NCGdI4NJ4l1H6iHpEFdGaS9jOq/xUBZbG56fWXbqcbDakM5PQ5ItSKBpm+rSzftzMHLtuL3+Qhj6oul/mBYcYEIDeCN5bQQU4E3be+3rtvuP570sWbaD509HqfKlGD2UFvA30fQ30rQ3zADm7pMlnHQtZCR0/fqGdaXHXBUoaqCeF415+Qy58RS4ktOYE5eHnaceObde2K/QZa9E5/vLticD7BzLNDoODF5HmQ1SznsvI4yHZimB1mYEZ5X3/ouSxBEH0/LvaggLgb0QlZITMnhJcWUHsK0WiGsmLJzMtCzJglkhQR5oYu0E1asF9+wGb/gfvnovP1rD83Yv/3wgv1ffjxvf27ntH3kHtDG2sB6fTbnLe9kcY0jXI9a1s6+hoS0DYHyNWG2iuLzJbEjvBMW76RBSlo9CLGSRiAtPLLwssj3et5++z170ElrZqZ4UJMTU3bixMlY8j49PRO7YVy5ci2IHpw7N5oS5Gapb8aczjeg4hLdfDm+FWRbx9tAfbkfIoAa4+okzOWB8oS2dC6ntOI1lJ9ttPuG6qjr4jh44ZjdRPh+WnzpGY8Gb+lGxzmjZyefvWiP/kcH7KPfOW/dMz7gbhfNQL7S9eusowHaPUG/7gfTazZzeGDHn512p85/yHk+y+p711dspTcazHUssXtHRZTowNzyoi3eGNiqE9U65NN4ZAMnt33Tp+3SAt57sT3z/qy98ndO2OHHJmzhykq0uTzn9+qM/8icWrXFK36fn5ux/gwzGFHE+dHbjrZKHYGYHvT0OC/NMbG7b8//xiGbmvQfYwt+3noeDkndgacWjXg98g4d+ttI+JvpPIAcz2gro7ggnVCna9yfErw3gKMKVRXYRGfBvaVekBJkNeXhhMtkp2fTTmSzTkBaNYiUl4mdmCAo7YrhpFSIzonPpeMiWzy2WHjhOt7VYuAe4EH5YM90GVNwLMpgKpHnXIRLkBl5zYvD5WvCxeMqhLV5q6QhWbmMyKp5/uQ3yobHWYH3Ynfd/qNP5+zf+nDR/o33u/Zn907ba+5BunHUiQfFAg6uWwRPi6k9eUaFPMs7X3wOn/fQmBLUYgskpiF9LJCHJVEdQWg+EK17/ptvvBMeFoTVjClb4syZzVsz5RvsTqhvOMoyCGeoPtm21Z/1hLlOUNepurJdrlf1SbJdXQ7UOsUJMzlmO9UrG6G2Vb9UD6F0ykdWV5Z9HG48E55J9a76NYSXfNlOvnbVfvT/PGI//nN77c2/d852f/2ae19TtnJ4h/UvvmLvXz9kp6aP28LMCXvzyl474mm78La9e/ZZ+133rF/6z0/ZO//wfCyhf/Gvn7Tn/8vj9vzfP2pP/9Uj9tRfPmrP/CfH7IW/esKe+IUj9uT/54i99qtn7P1/et7e+sdn7OVfOW0v/Jcn7Aff+dC+99337Pvfft++suMZ+4MjT9jv7nvMfumt37Rf/fBb9kdPv2KP/Y977dVfPmtv/8pFe+bbe+33jj5m3zn+ir15da+9NfmZ/fg3P7G3/uuz9sQvHbFHf+GQPfmXj9gTf+mwPeaE/MM/e8Ae/QuH7PFf2u/pw/bif3XCXvv7p+ylv3XKXvjPT9o7v3nGnjn+nj18+jXbOXHM+pd3mF18x+z0S2ZHf2xrl96z3ded2Cf22JN+Xh77/x2x/S8csfXO++W5FT8CYoqUv08jxPEY3eMqf7UC/X2A/p4gxzPQKy/bUE/W53rbkOsB9wnr3gCOKlRVEISFhwQBzToBQTwsVS+7nGvlW9nJgrh2tNAzL0iJ6US8tJhSdFtNK4aEp8XzLd7JGlj5FhXTZ/5LLwbw9fh+VTw7WyztxBQiJBfPhdCVF41ZTaiQqUE8sbwkXYQVZMVzJzwZnkG5p2WrG7F44eyNdXvH2/2J9+tN70vH81ZWnURWfACnjDMH1ypC3az+g2i0eAIvCbJCuiytb84R/YZcWQVIP0bTl3qeVd4XI+RZWLezaI8++nhM/025N8W1z1jKD1G1nwVkwso3lcJ8w+V4HsgF0rlczq/TGbVd243dps864qonh+RLpGuDbAmzjdJ1+WzbRmo5L9tKl/PW1vjBtGq3VhbjPa1Ydr0yH18zvrXatbOLZ+304ct24ol5e/k3TtgrPpDv/N0rtnLmpC1PfmzvXztoJ+fcU+5esfecrK5Mn4iB/OTMQXvuyGf21j85ax/85iV7/9cv2Gt/45z95Ku77dlzH9v1wz33diZtx0Pn7OnvfmbPffWgffBPLtpHv33ZDj8yafu+d81e/2+dtP7mKdv78DV7478/Y6/+2il7+MN37emrO+wPjzxvv3/0SXvwkzfs3X92zp77lWP20j84bm/+D2dt70tX7A0nqafP77C3nLA+nD5oL729z/Y8ctX2PH3djr04bx9/5bIdeWrOTr3asb3fvmDHn7lqJ1/s2P4fXLf33aN877fO2Y7fO+0EfdXe/b1z9sShHfb+1EE72r1qg4l9ZpMu1z512W0bi5ft1MJV+2TuhL11bL+98sxRm506Y+6WlnM572EsTnECIIxnXXhq/rfhB2j6+0iEcfqMWq+/OdiqbNbVNvenBO8N4KhCVQU2Mdd1ouKFYab0mAp0svDBXN5QL56/bF6yjUBG2IjAEIhKaeVRBgLsLa563QO74sTV8QH8ppPEyvLA5lew9frcpusEBeFBfOVDkKUe7T1YXjIe7ZIxfNbl5LCG15WmA1kswXXOEvcVd69WPVxjmV880/IzAYn5IIQ7xPMupg+1yEISz9mcZEZTfBAY+xkWwlrg+RUvIPvxDvycaGl68coKWQVhudDHQrD09aZNT8/aI488Zj94+Ed27NiJ+NVIXxlr2wTUhKUbRvF8AwnoGGyFNjvS9SAPalulEezrGx1ogFcatKVzWZBtcjyjtmkDetUtycev/gmyz6JyypeQR3mmBTd4RsTgymIGFjf0Z/zHhl/XKzM+KH9kGwvTdmrlor3kg/SRPVdt7brbL1+3E53L9oNT7zixTVJ7tCHcvLVsU8d7duaDKbt4ZNFOfThrh65ctIO9C+6lnHNOPGWnnSSPrF22y2tT1p9aseuTC9a9vmLrS/z9yvWz4T+aBpP+g7DL9OWird3kvpqyuaVJm+v13NNbsYMXnKgGZ+3s6jU72rlgB2bP22tXPnOP6IjtnjphZxb8WutfsyudIzaYOm6rcwNbnzxvG93LdnP6tB/zgvPJms3dmLfe/BXrn/PrsnfWSXnSpma6fr80Cy54BpWm8WpcWpyy165/at2VuXIemQrknMYqShfKtz37ctR/ozquvyeobXRNSCfUaSGXB7XdfcK6N4CjClUV2IyTVXzE0SXenXJS4QViTecxvRdeVDP9J88qSyYykZvICllZWrNrXs+nnY7t8Bvsexen7cdX52yq5wN6z8kSgnJPJT64CHEhUXchvZEUzwvCCvLC23LS4tlTPMsKD8s9Lh/4IZx1Bhi8LSeSeJ7FKj8npxvYYAuJQVQeX/MbA+9IZEV9kCFExas4vPsV03wu8XmTwVpDVss+CDjJOoExpRh7HnpevFfmOt4pG5FVmcrEjnv5hedfsm996zv+A2EpXkRWv7nHagEQ1ridLpRGNOhmZD2SB3FBepVVmMvlPA0GoG1gAOPK5nQGOpXJddY6gXTWKS1bxbMIinPMqoMwnwOQ4yCSDKT8IsILYCVbeAE+MDPQsmDCSWa5e94+uLrT3r96wmYvHrHO8cfsU/dgfnTyDXvg2Mt2aO68X3duDyi/2nFP5KB1zr9vVzvnbPrsW3ZrMGsb1N93QljvWL931e/Bq7ax1vPrZWCzvSt+PbMxLM95+IW2YBt9nq95vaseLvn1suL1Lk0UWSavb4OFi3Z57oy9cGmX7Zg4aJ9dP2gfXt1nr1/Zay9c/MTmeEa3PF1WRPYueQe9vgX3fK5+VNL9qaj/xtqC3XRy22An9WUn65Up6613bZ02OTccn85VhWtLM/bq5T02weddsJdXFc+s/PpkukHPssaQFsh/1/z3riH9uHxhXFmBeH3/3CesewM4qlBVgc3H1kyj71axRVNZhg6JMVVYpgljJSHihCVPqpaauNhlnSkwFhgwkLOPH18MPrK4ZC9PL7i3tWJ9b3PeiSimIeNdLhdIsyFGPdsqJFXIUKTIV4WjHbwgJwHIBdGOEjEt2MhNJ6Yb7l2tu5d1A4/K4+ghiWLTTCNCdF5edbmzZAMnOjw38gZOOLFbfENYvaW+XfV+vTa76De5EzDHzs4dLuH9NR6gCAui5Npn5d/XvvZ1++53vxdfFgZMYbKzRdu0IDh7tt3DAjmd47qBCTUogzoNSHMj1qSV7XLdCjOwzfl3ss/5NXK5XG9GXV6fPKn1dVpAp+PLNuh0HpQPWJxRlru7LqYDnSziBVdWtXkaXd+9pykf6Bev+GB+ya4sXLbnr+y2Dy7ttltTB+3W8rx95J7My1cP2umre2zdPYzYrJZ2Lr1jduVDs5nDZnNHvUH3NjSg0ybt8Q2v8DwgSUL64oM97TLg80xNZNo570TjBEMcj2XVy/ecxBYv2/rsSTs8f8EuL1zzZmbs4MwZ2+Oe1vHuVZtc9DYhIcgSkqN96gzSc88S7zL65fXxcu9SEw/C9nMwXCjhoI/xrtUI8ysLTlbu0TlBbjixR9+pm+PinTFC6qA+6tnCSwP5bwdyXMh/x4xar785Utejdmr9fcK6N4CjClUVbCIriT4NEu9TOVnFJ+bdY2ApdzxvcjKR95RFpMVqOQgoPkNCuu/E5GVX3OMg5PnOqg/oHScipgkXu27vYXhzjeg5WCyV937EKsKGCIv3Qpw2BzEFh6fURlg1cW0lYevCu1+lLjbR9dC9K/LY/gnihbBYxs6xLfixLi+t2+7FBTvo8VWmL11ib0SO1fsZL0LjrTWExaqtAwcO2g9+8CP74z/+ZqwG5PqPRR94fIxDfg9JdG9kwgL5pmm76TLa0ropM7KdfkWik17lst04ZJtcx3aQbdXenerQ8WRbRMeosgqBbDhWlZdedUlHGIRI+SAE3m3yc8SgChEA0nMnXU75qHw2ntvcuvyh7Zk8ZnunT9stJzEI4MbEXptwErtyba8dnDhkg+kjhVCcOIxvP/F8DGJgIIcc0EMcvEhLKLJkGi1I0wkLYoJYIJLw+rwvqkNTl5AV9oNpu+XEttibsDX65Pb9udO2OrEv+nhTz+cAdbt91JVJLF7q9T5TL/0L0nZbzkfsW1iun0CzIlE4uXDd3pk4ar1pJ+Vru8tzK0geYuJ4+RFAveGhla8M57+boL9fjayr8+u0/s4CcXT6uwuyIcwC7hPWvQEcVaiqwEkBT+p2oipk5WknDD0/0rOjmIoLwtCzpRFpQSgQFNN78X6SD948k8I7g4A6XUjK24wB/4Z1l9Zs3v/QvHwrW70PBjEGYfHCcbRF/ZBfCdUf0qzgE2Fpak1SExOkMVyY0aQJy15+1KG6yq4U8cVgpux4PuV6vssFgeM99pyslhbX7Jyfv3fmen5uWIjh5wRiZSUk0pAWhMVUI/cB8Qce+Lb92q/9mh07djz+OPH5ffrhfcYmC6gJK0M3jlDfbDXyzTYObfno8g1e15P1uulrmxrKy33O9WxVPutlV9eT+ytIn/sn0hJyHMjejctgzi9/CIqBO3sT3Qtl8IY48IamD9qGe1ErU4fLLvAMzAzSTh6rTh7vurfVueReVXg/ThSUgWB41wvygwRoI8Rt2L0c0kAgKDwS7OkLcYiCgX+5mWaDoPRciHy8ob57MwveDsTknpbNnij9urorpiWHXlXz0cSoQyQGWWuKL57l0QemAz2k3SHZNF4R54t0kDszFet2aPKoXXdPzib3F6LlfLknGj8CqJuyYV/C+JGQoL+n/o6K19DfVsA2l835dToDXW5HNgrvE9a9ARxVqKrACaF3m3cVU3BJ4qVeFiDgNTQDL++ihOfgOvYAzKSlVYVFyvRheEsej1WIHl9ysgpbCC/ID69pLXQ8SwvCcmFBQw8CpR4ng6Gdh0wJRhvh0bjX5mQS+/A1hFRLJqu8JF4kgXdVnoONPCxIivw1H8wGruMLx/EtLdpzMuOFY7azml9csTN+rlgs0nUijedb3jf6W87b6NxRH+f06NFj9uyzz9nVK9f9wvd71ce6GAv8PuXeyAK2IqyM+obL6XyzCbWuzgfodMOCrWyUl9MIU2nSZ5tapK+RbdSXmmTGoa0+oLpUh+xyG0DpUdjkQVAM0DGAe1kGZgZ2Bu81JxTIiwG5494WZIQnweAMaeDteNkbS1N2a/aYk4N7FpBQeDxOTthBFEFOtOEXhqbHaIc24z0wJw1sAIQCSdEvpgFZHg6omzzKBtF5mn6xo8TVj4s3SJ/d87OpA4WoIK1FJ5F4Nkc5b4v+0B5AxzReLEOHaBovilCEFvDzQppz6+Sz6oQ7ecWJkfPEsQbReZ0iyWE9lBn9DXT+gUJAXKJ0tgWK579phvS5DBhXJ2G2vU9Y9wZwVKGqApuvpgOZHsS7gqiG3hak1ZDVinsX8T4UZLXCKrjiaYms8DDC+2l05VtZPoA7CbFoA+IaemF4Vj6QQz6LLj33Rlg2Hi/hMvAvMrUIadEfH+w9PhjgxeC9eZ1epu82nT4ky/ZKTA9CXCwdH0lNUIpDHCKrICymFVcbsnIyimdKPM+CoNcQJxrvHwTLp07YXJftnNhyatbPT3wF2fPKF5nL+Yhz4McjkmOakDZ027CKUFOYd0L9HlYb6htJz2FAvlkVJ8x6kMvnuG7YrAPSSa86x6W3sgW5z4TlmdEoLXvF2+rONjVqHe3pxeFxUF0qq1/8uarI0xQZAzikNOOeC94Ly7rxuPCYNH3GsxviDPqxlBuy8kGc6UEREIM3RANRxC8ZH8RDXE8dtAXimU/j7RAGSbh95LmN7CAu2qBN+ghhTB9uyMjzICxsIeEgStdTHyHtakpQpBKk1RBrEKTXGRN4Td6wfx53PW9RXbv4gW3gyVFPPL/y8pSjb3GcXnccq0sQbvm75B8n+W8hbPr7pGuCeH1NbQXy1U59TbTVD+4T1r0BHFWoquC251eIpgblYTFtyPQb5FSm48pUYJAVAzXkhq0PznrXaLDM96tuBjkhZbeL4nGEuB3CTucIZViFx+IJdmdnwcZgcc3mnYw6gwVPL9ul1RWbZfBaw7NbcqLyOnprLk5sfbZ96oXnwgKHTFAiKchJ6UxUIZ5ea1YCQlg4A9wv5MXCDO4dJ7AgLCeZNZ5vEWca072sWT/2eYiNBSbonaDCswyPCy+Q81aOnePj/D373Av2xJNP2/SM36iOCxcuxvQgnte+ffs9fclvBHYAmI78M2cvbouwhHzjZeQbvwZl8k2ZofpqvXSIbFSH0oLsBPJzf5SPXmWVBtJvR2SfkfMy0KkPQAOcbPOANw6ln/zQ4UfIul8/LkwBBin53w1vhQE/vC6m49zDYXovFkS4QAykIROeOzFwMy2mabggIwZ+GnM9AzyEgA0LPoiTHxcuYUMq6KMuPz6EeiAtpgeRICPPh0DoF1OSEBb9oV3KQ8TqQ973EGBHWsepdtEjCbOrS7bj8m5bYzEI50LPvEB4h82xcgxButQ1Ou/575T/Ptv722xtix67fB3UGHfv3CesewM4qlBVQZCTPKuasCSxrdKQlEbEhYTedQzAQVRrN63nAz/LvKcWnWB8oGb3i1gFyCDuUj686ETlgzdeR5CED/ZBMi4rrMLzP36H1XYLg/g0/965Jfv64Wn75Ven7KuHezbhbd0cuJflxMWSeNqPqcuGsERSkmH9YwgLHTbl+1blnS55PgiERT8hIvrM3oI8n+o6YU74cc77MbHwg+XvnAM+h89xxjE3hIWnhTeJVzUz27FvfvNb9uJLL9nsnA8CjlOnz9gPfvBDe+655+Ol4qeffi7CTz7Z4zfJhr377vt29aoPNFsg30z5xiSeb1jdnBnS3ylfyLZKK6zjCPWN65+QbXIdORSwE5EQJ6xtBOVtZQNUj/pAKAEqrzTIdRJqUCNcX1uxDR/wb/VnnJMW7BbLxVlVF16OD+7yMBjsY8DGs3ECYZEDHhmr/xjQRTqNpxKi6TIGdwZ58vC0QJAcek/H6kUfTPFilE8bEF5MVTqpUjaebzlZsrEvRBJECgl6mWibfrjQLv3DBqKiLLZM6VFeRENeQ2wLXvepufO2d+q4HfRwA2+O/oQXh8fWECx9Di8NeD203ZxboPOcUf89gP4m9d+thvSyrf+uNUHlOrL+PmHdG8BRhaoKhuQkshJhSR9xiMuJiZd2tT1S2cWh8biWy84TfBhx3gflOR+gZz28ttB30iqLKIaeVQzYZbUgMnBii7QL5Yt35p6Key0M8CuLy3ZhYcV2Ts3Yidkl+2++fdL+7d85Z7/8+pSd9b6sO6mxwAMvq3xPy8t4//JScpGViImQaw0hLlIL0sJzcg8Lb4rVeiKsIKOmb+wryIq+RSek636sC/TDbVbWvR23WWm2lCrCsa4HqXZ7Lt7H8ET92CGkB771JzY17Te649jxk/bMs8/Z+x98aAcPHbUdO3bZm2+9Z+fOX4oh6vDhI8P3sIR8AwHdfDWyvs2m1tX5+eZsQy6veF1HrW/LV8hAUSOXFeoBBWS7OhwH8qmHkDqVriGbrYCNhK/jMn3IaxTr7nnxUUg2ut3wQf7WStcH7m55lgSBMHDHij5IygdwSE1kwmKEIA48HoiDAd7PEYO8FioEmr4FkTQEAwlqig8yQEccbwmiJI4tz9j0bA07iDWm+ZzwmFYMb8jbA+joO+RF34O8vO3oq9tyDCItJ7f5ix/aI2fetR+e/cAu97xe2oSQKRd9cgGqg3rpU3OueVEb7zWfe/190EmfdTkchzo/l8t5SmfJYGsmNki+jy8WcFShqoI7EtZQgrDwqhhwRyv2YoFFeFhlyovVfzEd5vpO5JVFGSIrPAymBmMFHaQVYSEshBdz8U56TPe5LK64F+WE0B+43gd83hO7NNm3f/72RfsHu6+Z3/+2HB5WWUkIYUkgKnlUiLwqrmlJJizieFJ4VrGnIGODx+U5MXXJczamOvGiOniCrucF5XUf5HgBmSXwI7JiKyf3tFzivS2O3c8N+mvXp+xHP37EHnvsSf91diT+OExFli8aE2cg5kZxidzNm99yY+qmqQd35eWbSmkklxWUlo0G7dquDbXduLQGk+1AfSRUuVynME4nfVs+yPlZMsbl5b7V5x69nrnJDmE5PLYSPg6p3d9vsi+hD+4bDNxOCBsxJeaDPR4LK/1KzYU8nADIj/e2GNgRFmQQboK3CyHG4E9ZbwOQhkwcpR0XyMEJcMPb2+B5FoQVOm8PMmJFIe2JROLGwPPyurAJnedFPvX7cbgNO8d3+rN27OJHNnlph+2+sMOudS5aZ47ndU549ImylMG7o3x0rGlreOU7Gk8N6JzqGq3RpmsDdvnakuS04gJx/V2VBnkvQTTbFa8p/ruPdsBRhaoKNhFTJirFQ4KwWNbOFGBZSFDIirSTUjyrKc9rSro8+4pVfG4X02Hog8SKxxWr/CAwz4vFCJCVEwAeCVNvLGCIl3A9nPNBHvJiYQUfjex63Zfne/Z3Xrpo3z29aLwI3A/SYlEGBFle2oWE8nMrpCasrC9S7ClHPs+yIB9WBy56nexyscTUoId8F8yLxPMv7BH2CWRRBR9l7A+ceCEsL7vgZRf8ODtOeBzb9GzHHn/iafvDP/pjm5tdaJbUFwnvLvVT90tedJFvGt1041DfXISIFhpIL5DWwCpbQWnKjWtXNione+obh7ofOb4VVE4iqG/o2vop2zpP6VyefpNWG/m8SHI+cUTnkPjq6uowTsi5V7jGgh72J7zl5b3NeIVidWAbeB8QmQY0BnHIypNIRk7mfmUM9Tepw/tBPz0NedL2DSfO9UEhueEqSCeUjbDz44NggigJ8ezwvpycwotywsHrEryO09f32ZPnd9pzl/bY9JJ7VZrm5BleeJROtLQjkgPUBRmq/W2AcyoQH3f8QlsePyiyjrjqVVz5tR1gSnDweQjLy8cG3ZG6jxpwVKGqguJVLTTelchpC8IqUp5ZFa/KScTDsgdg2Q0jdqjwNFN1cx7nUyTsURgfi4y84o1BaIX8mFqEcHgOxjMtJy8nLn0qv+u6BbyZIMOBzXh9k97WOyc69suvXLPLfqGs0KclPhFSCCs/x1IoDyuTgQhNehFPxLkP8ay8H3hX9J/nUkveP/ol+1X3wGLrp6ZseGjhmZXpxZgWdNJbcAKbXVr3Y1m30+4tvfbGW/bKq2/aqVPn/ML1H51uH8KiD6+baUZCBJw6fXZby9pBfVO13WRZX9sIedAFshtnP05/J9TllJYu54Gsr/PagE0e2IQ2naC6scnngVBtks52istetvpxQJoNdJVXCItrldcdCokxZchABqGgU1nqEeq48tUG8dpGEsQ4jBd7wtImP5o2t1UIze2w8bjX5v9DXE40kBdxkRVERr57axfPvGYfTBy1ywtXbaI36bp5v8idpCA9vQzNQpTwyLwcQrtDr83tUj8ydLy5n0B6oU5vhVzfneqtceBzEpbkPtoBRxWqKggy0peBC2ElotIUIQQWpDXylkQ0kpjqczJip/VCWCvxaZKpTs9mnKzK1k7UcXvZ8LDwYpy08K5ipR3PtlzHyj0Wccy7hxJL3Vke7zK52LUrC8v2j167bDsnBra+woIQJywnTwgL4tJ7T3qWlcnIr7+Ii9CkI5S3018pnlR4SN5vluaz2wffwlrGk/JyeFJ4UYQjwirijl/IjSBM3utiqycnJK9/16f77F989ev29DPP24ULV7zN0XZQIq54cTlCv1n8j3f8xOlNhKUbrO1GatOPsyedb8g8GEiEtnQGacpnSCd9Xb6uI7cP6vy2MmCcHqjOjNq+jmepUfdRIE2eSCaHCPkiKpUnXpMMZYZE0ojy0EuA8rKNQkC81ivMdRNSZ56+lJ5QEsADglAEpgl5Hwvygnhu+o/R7kU7M3/R+otXbXnhcpnyjOdlTCW6F8Vyf56bsSAke1Vefvi8Cm/P6677MOxHQpsOoFf5GjqHqhO7bJvLKE5+jZgSbJ5hYdUmXmszBXh73n20A44qVFXg3hQEU5au5y8DS0LfkFkhmyxM5zXE4/H4enG8a8UOFQObnl8MssLLKnsQstJwVK4sSGCxRvFYCmGVXSZY+s1zI3Y2h7Au97wPTkjLXd57WraJxcX4RfO770/aMxf7/oPM+7vUsyUnNa0WZEcOeVyZmJBWr4t7zYVnVjx76jppQk5MS2rj33gmtXKr6L1vfV4edoFceX5FveX9LQYpbye8rUJgTB3GZrx+vS96n7774A/sn/zWP7PTZy/ZmttBenhkeGxDbysR1slTIw+r7UYS2m62NmS7bNt2c2db3eTjkMvW9Qjos2SMK5PRVq5toGmzA7VOdneyJV63U4ugQR+hjIggkxVCWnUSCsTbzrX0uYx0pIHaUpowi8rStvqT45Sty1OmJDwUuZAfnpH3E9KBuMhjQUZ/ym4yVRjL6N2TYjqQacWwdZLCBgJTGdVFtfFvAe3SL4G+qF/5uKWrkfW1DWmdC4USkM9BDdkDPKw7PcNy60rQlbz7aAccVaiqILyG2HA2vCOeQbm4lyXCYtDX+1hMuUXaJZazI67Dm+JT+nw2f8I9KryRea9rpusk5cQGUbGhbZnSK9OAfIoez0fTdzEN6B4RIQ+iY3Wfk9i6kwGD+WW3O9jt2ZH5BTvVGdj52YG9e3He/tJLV23nzIrdXFrzPtK3Mi2ondzpN2kRVCasTWTlVw4hnhVEyWo+pu5iKg/C9eNi1w28rvjacHhaLBBhZaETLGQDwUJWfs9BVqVu2iiEJeEa77jn+tzzL9pXvvaHdvjYKfNi1vPzgDfH87Ig7qZuhCnDkyfHTwnmG003kcLPg1yPoHS+UYU6jQ2QnjDb1OkaOY+6VF+G6mjLA6pDNjmdQRoZN0grFJQP0EvQt5VFRATSEfJcC2IBtJvzAGHWEdZCOdWdhXrr+gTZAPJyeeJKgxwqHlN4TNkByAaPiRBh2o9FHaxwZNEItjy7wh47LdvXDhwgpv68j1qEsU3Qn7bzsh1kO8Vz+e3Uk89r27J2asjCPdwqnuvBJrmPAjiqUFWBdcKLashH0pDViKhGpIXExxhFXBBWH5Jjv8BBfGqDPQHnXSbcw8K7YpFEEOFwwUZZECHCimk7F+1Sgay44HWtLTvROGkx/Tbrns4Or/O71zr2lVOz9o/2T9qj19zz8Yt/uev1NgQbm88iXrfqh6AySXGtIYWkCrnwHKrvJBHviXnINGU8h1vgI5V+7E5S+rxIPMvCK8Q2PERIppSBYEafKrmdsNDzXawdOz6yl156Od6Bw6sq7205abkX1/c+66VqhN+Xx07ePiWYQ8AAJkjfphPabsx6gMsgT4O6RMhx2bRB5XI7dToDPfm53VovKK9G7k/dN9K1TqANtZOR9VmkgzCyXmXUV3Q8u0IHIAmVzaHyVQ9p6pCNRP2XTRuJIapLoYgtS+5jjt8GdPK0GGZ5l4pnWRBPf6oIaUgsdnT2uiAxPC7C8La8PEQXVXgcUmswXPjhoF816j6RlmSMK1vbCeh13KDNDl2u906E5X+tdrJCPM+DTXIfBXBUoaoC4/MhZUqwCFOEIiuFhQSKDMmMOARG6IRFHp4VKwDRs7ginl25ZxXTie61YYM9725BHnmBBHF5WJFe84Habya8DYiCzXH7EBzeDeTFykAniA3Cwc2yQtH7vuSkOBTa8vo1HSgRkfDMqUy5+Y3r9wxEg/ckr2mVtsJD9LqduOJbV05OvVhs4uQ7GD1/C8JqQmxYlh7tBEkVohwSVkwTbtg777xnv/Pbv2NXr1yL52bs/LHo0g3S8mN34mL/REjTD8GOHDux6T0s3TDjbr476epy1NeWX9vVaUG67dgyIORf8rntNnt0GpRlm+3QbdX/Gm22NXJ5tV3rpatRHw9p6tBAqLTysq1EaYUSnTfKqaxCSfbeSFNGbQOVkY5QpImAnC+wMCMIhuk8wlgw0djE4gtPx3Sfk1K8+OyExbSf3rcSIWlhRRBW6WfUl0hqSGhjoGNVf4F0iivMNiDbCdKNq28rbJewuM+R+4S1PcBRhaoK4rkMA3KZEiyr8LI3lQWi4nlWkFaTllcWZNaQVnkuVgb5Hl6Vp3M9kBOkFPsRQlIRZ+AvU4Ps0UeIpyXPBdLqen3s7h5f/IUw+k5g8dKykx96b5PnWz0/jn5vNV4m1scdRVZlY1yeJ0BKpW5Nu9EWpMQnRYq3VLwnPMLwDFk67wQWnz9xIo5j5Jx5XrxD1iy+gGR5DjZ8ZlUTll+w7Mn42GNP2L69B+KcsOjCOc68GvPDCuKaR7w/PSdkfqCeOnZy6GHlm4q40ne6wWo7JJdvAzb1wIWOAa6G6syg7loH2nQZua5s21ZfrVPZfFzKl20toI4LOV4jlwE5rZDzh5DOxCDJZYDSWep+Q0h4aYC6c320gdTlgOLKQ4DKKV3bKw7ZbOQpvSE8D/KBnNjRQy8WQ1RMA+rdLV4+hrBERhBVTCu6vtGVNjf/TTPUpyzbQW2b0/VxC3W6DduZEkQ2EZXEczzYJPdRAEcVqiqwTrPknMGXQTkGfB9A5UlJhkSldIqz+Ss7qhdiGulLXiEpeTuEmbCI86xqxQd7doiAKCCN8oXfhrhceEeL5fN4Wh0nQciLbY9iyTlkwW4SpGlnwMKOVW8fMnEPzuvMixiKV1VISlIIij4UEiMeC0G8Xz0nxaW+e3VeZ6+7aLN+vua8bs5bhH7O8Ihi0YQL9TGWZ5LKwvXPxf1Hf/QN+9pXvx6fyAesyuSc8VFNVhNe8/iB6xO2d7Zrx534Xj1y3CYm2PrGL+rmRttKBN2IAD3p2qZOg6wj1KAIcrxGLpPDGhrAs93njQOls2S94mpXacUF6Wp9G9ps0HFu8vGN0wH0OpdZT4g+60DW1+cQoAPoMjm2QWVlk21VJ2nFSzhqK0gI8oJoNLUXK5fcs0IX0vzYoaw8MMhJJEXY1C+oX2oXtMVrmzbU+blMHW/DOH3Gdpe1c2YV+lkdSm0n+bIDjipUVWCdLisAnVxiwQJkNfKwGDxjeXtDPpm0sk2WsG9k0UV2iAhLXhVkpXjsAu8kUV4eHj3LwiNiEUZ89sPJID4iiafFcniIKkls9wTpQmzh/TgRe7uFsBCmAEu8fEJk5F2NSKpI7MLhgmfHC8NzvRu2e75vF3uuX3DS9Prn/FzN+jHx3a/smVEfbbWRFcJ4cPHiZXvooYftq1/9WpwrcPzYcXvhhRfttddetzffeNueffq52Anj4ytX7aneuv2jN9+3iWZKMN9EuulqnZAHHJDtpc/xjKwjrrrqQUyitEJEthKh1uW8cajL13WTzsj2gMG8Poa6rMpkGyHnyYPJ+RnKUx16XgQom8lGcaAQKB+hrOqqdbKtwzpPyG0jpJHcR+WpDaUhpthBA4RH5eQEWRGHkACkFNN+roupPS+n3S36ze7ulMFeZRqovRrD9pu4UOtyXhvIb7PNurb83Cf0Of353sPSf215Rb7sgKMKVRUEYZV3rJxUICwnlEwyQUJDKbbSZ4JSPOvkVakupWORReNhFbKCpIoXNYCs3LvStF2WG04w7CTBcyy2RhLJMBXHwgSm7pjWnIOwnEyYvivPxUbkJyLMZJUJKxZS8NzM+6JnVBDSNSfCB93zeXzejxvvbYljchvXs2M9/YdwWYZPXYg+yHg7YW3Ynj177Z133rUPP9xhk81u7MePn7QHH/y+vfjSy0Fmjz32mL32xpt2+OAxu+I3x2Nvv2PXm81vdVPnGwrU6Yyt8his2urLIC/nKy59W1oDIcj1E+qGl20N6cflZ9S2ss9xQTr1Z6vjrm1zWpAOcKzZLut1joGm87JetgpBjtcgL5dTXPXRhmzQCaRlq7KKy76Og2FcAvCe8KLCW/J4LG2HuHzwZkUgeYA8kVrsPdjzIssxJeZGUa/aC/PUriCbNki/lY2Q83O5NuT8tnMo5K2ZxoGa7la+7ICjClUVxHJtnsngkbBQQR5WJiQ8sPJScUNsTX5NUBJ0maxUF2l5VZmsED0D4gXbdb/22whrKE42sdzdBZLpQy5MGTpBzTphXe4sWtfJRpvQyuuJz91XJCUZLqho6kJ4/4ppRnaa73q/H/Lz9I3pns1H2s/J0rq3iSfnJN4sp4/Vj15fvEgc/S1eHfvGibC4B3bs2GmvvPJqrBLcu3d//HEmp2bs7Nnzdv36pNtt+LlbsmuXr8bfhzmEE2fO2PVr7cva26CbjYGx2/VftBX4lT8YbP51u10sLZX96O4E+oC0DUBA+bLJuhrSKb8WDSLEZSdknUQDuyB9m26cAOpRWu2PE+UTUk5lxyHnqQ5EZXN9EoF4fialfNWZ44J0qjPnSy9EHAIaTgV6CIEt+7WGJxU6EZrbYY8eUuM52GqvDMxNnbn+OqxR9y33W0BXo7YROJd3gsq2lb9PWPcGcFShqgKbdcKam1+MF3HnnGx4DgV5lSk1QtIsMiiLMwhFQDVJKR7elJMT5BYkx4DuAmGNI61YcOFSr+gbCUS2ERLL3Fng4ALRxMIIpu7wsFzmeb7lunim1DwXE3EhmayC8JrpP+KUyXXO99jFAy9q1V7yY393vhB7fP4/FmOUaU55kBxTHKOHpd/F66Lf8UJxc99++uke+8M//CP79rf/xM6zG7vrhveBhzeRJk4/naPt5Imzw2dYx48fd6Lba/v3779NPvvsMzt69OjwJnzttdfs937v9+LB8L59+2x+fj5s3nvvPXv11VfjkyV79uyJ+rjxDh06ZB999JH3C/K8HkLexx9/HGV//OMfR51bob6p2wYYkAeBukyNbMexMRhLT31tAxTIbeeBSTpBded6sk3Oq+PjBjxsyMNGdjWJjAP2ORRUB6Hqz6HaIp6l1tf1gpwvqNwQ8czJjxddbKHkFzWAjJjeG3pa/veJfA+DqBrbWJQx7YS1GFWw8lD1t/WpDbf1yTEuzXnJyGVzPJ8ThUKtJ8w2bYsuxoFSdytfVsBRhaoK4mXf5e6qTfrAu3t6xqY65dlPEJRLXvIe6YawRFKZqJSOacVGtIpQnhahiEteGAQWpNUQGFOGEJckBn73TGJ7Ix+8WW5eNsst7z/hmUFMLEfP7y7FfoSeL2JiahBh+i6m8Fwf5NQIHlbW8fxKG/X2+jfs8MLALjtRQVIQllYPiqwkOqbwtjgerwuSLd4jpMWN4RdiI4wNIrPy0jFL7AtJx/e1vK/ucMVOF1OTU/GH/Bf/4l/Y3/t7f8/+4T/8h7fJr/7qr9rv//7ve3vlOQNTi7/zO79j3/nOd+y3f/u3I/7iiy8Gqf3Nv/k3g7QeeeSRyP/Wt75lTz31lP3kJz9xQv1De/755yP9x3/8x/b973/fCfbbIc8991zUXd/YWyHf5HlABBoscn1bDpqOrCPMAzYhacWll62QdRKQ285lFVc6I+dJ6IP6kXW5fulzO7JTGpDOkI3qIl2Xk05pIJu6PYBOU4lCtom4e0zsKVji9KnohtOCxdgv5Ia0lEeILuLeB28r9yFj2FYTF6SnXNtxZihf5+dOUB25LvUv69oAYa2u3CesLxpwVKGqAut0uza/sBALGS7MLNr5uW6Qz2hvQaYDy5TgcFowyW1k1ZBTJi0Gcek1qMu2LsdAr2dcIjHSZT++G01eIx7HM+PZV3lOdStITOlCStmufMOLd6hIQwas7mODW56JxXMwFxEeqxA7S94/96gWezfCg4ul+05YxbNy0mo8LJFUTcDleEbkyzO40bMsbioe3qfnW36/Q9D0malEPdfjlmOTXHlYeD0XL160y5cvbxJ0CO9r6QbbsWOHPfroo0Fc3/ve94Kg3nrrrfDGXnrpJdu1a5f96Ec/Ci8Mz+vSpUv2+OOPhx7CIo6HxU35zjvvhO2nn34adQO1Q9g2OOR8xcdBddypHoW5PuJ5EKsH5Tz4gBwHOS6gU19kX/ctp2WT41kEpSlb1w/qvoMcVx7komNGpJfIC82o6wW5bF0HAtCP0JTPU4ICxISOPAgqCKuJ41014Flu/nvltjLa9NJJX6dBjtN3tbX5OEYYV0c+vzkv4+jhQ3ZusmufnF+0Rf/xvBWo4W7lywo4qlBVgc11uiEz8x2bmV2IKcKybx4y8rR476iIPKURYWXCCRIihKSSaFBvIy/FGeAlGvyDrHwgx0tZXSlTgavLZYqNrxMPvZhmgI/ykMVKWWwBKcVUX0jxtIps9r5qKQs4CjkNliCusvqwj8dFn5foc+k3/RRRSejHkLy8v8jaKtOZDCL8uixEVV5iHnlXvG+FN8aLzKw0pH/smsEtlvcS3A64uXRzMrBlcBPmwQxSyyQ07qYG9U2r9Lgbuk2v+pWXbcjLcZBtct9kB+pjkr2Q46Atr7YR0Nc20iFt/RRyPlCakD5LNFUoveJtID/XkyWXU5wQSA+oQ0Cf00K2D5DO04Ax3dd4TdpWCa+LqcHY6FaEtepqJ9fVQWuft0I+njvZZuR2iOdzJuR6JUoLOa8W4fChgzEbs+/Skj1/YMbeP9W1qcUyw1GDUncrX1bAUYWqCqw7vzR8jjU9v+ChE9aQrERcS83y95GHlUmnTPkxiBfPI5NUJqRaNNBrYNcgrzyICG+jeFYQFu9k3XCiYtqCKbYyXRhkhYi8PCwvIhdSihd6IyzTiHpepWdZWoSBTnkQFnsfxvMtJ6yuHx/TgMXb4pjLS9aa8lSfM+GOyAtvsfQ9PCy/12PRlEvZKNcHi0Y4LkLuKYiK44vPPfgf70QLYenWI390GzbpsgTrZ448IABu7DzoAMXzIJ1FUFx11nlIrrstLYyLZ6CXCMTVfhvqfKUVMlBqsAT1Med8lRHqNECnkLqUBlmX9UJtC9QXkPOzHhDnw5Hl678oGmIKj8rjQUzN1B8GMV2w7Dp+ia1HWS5J6qHuuv42RJuNKC1kfYb0teg8cq5rkJ+hvmV9rif/PQnzlOANP8jj1/v24sFZe+PonF2ac9K+A6jpbuTLAjiqUFWBzTtBzUFYncVYMUh8hlV2Tlhs0Dr6vEgz9Zc8KhFPfFjRJZ7nuOTdMkp+iSMM4AzsOV+iaTRJEJGTTyGsEscrGZKUp0Vo2CvNxrojwiqkNSKsEkoHYUlEaNmexRbxDGt4bOVYJSJoFpmIeAtJjUhreZlpQaYpIVP6XTzE5j4uZNV4XPRfXheCF8k2UuDUqTNDwtrwX7UbfFac1VZNKOEzDuQDbq4zZ87ETcUnvHu98s6XbjzChYWFmCY8ffq09xWvlnPP88SVWIDBlCD62dlZe//992NA5PkYoVYfzs3NxU2MHXUiIMcFDRy1jfQgl0OvvgrKzwKwy4NJRrarkfW1zVblwFb5ud+KI4rT1zbSaYPKKq5QxyupCYu2ctvSKV4j2wsqGxr2DARBWM0Lwm1Az7UIiTnol+rdqn1wp7zt1FFDtrmM6qqlBrrcd855vs7GLbq46GT1upPWy4fm7OSkn4uW7qK6W/myAI4qVFUQ3tWMe1bIrHtRfMNqxnWx3B3i6iyEZ1U/v9pENj5QIwzcQW7ukWUvLNtLx+CuAb72TERcIiVCCelMVOg0JSgik52eXWUR8eBBQUgQVSYveV0irNhdA3Fiit01KtIaEpaLjom+0yf1q07zhVn6x+ILBE/I7wG/oUfPsoaEFQRWBoQgrHhnyy/ZR/4tsz/8X5o98L+6XdD/5M8EebGp7pNPPuntrdkLL7xgTz/9tL388sv2wAMPhB5S4vkWz6smJyfj+dSzzz5rP/jBD2KxBQsx/uRP/sTeeOMN++EPf2h/9Ed/ZA8//LA9+OCD8UyMhRgs4CCflYUs6mA1oaAbuh4EdNMrXiOXaxuYan0O22wV1nVJl/uwlb2ALot0oC6j+mtb6bN9Lif7Oo+QMkJtk0Wo03W7GcoDyifU3wugzXmhiVWANzzqZRUmMtN7Z9jX/RdyHJCWLuep7wpznvSK5zygMkD5EpHqVqjLgjsta59cWLN3jnfs+f0zdujKUnycVSB2t/JFYe0Gi8z8h7oLj1R+3gBHFaoqsFnIaq5rs3MLxcPq9m3WCYf4vOexk3h4WkFYTjruPYmo9BwHjyo+IdIsh6+JLZNVJioN8iIqkZR0SouAGLzbiIoQvTwU2RQiKp6TSIktmyArRCSlUEKa/KFX5aQU+yKic8mEhYiwdTwiXfWduI4xvCyvf9X7xbtkTG8yJSiSqklLcXDitBPWRENYb/9ts6d/0Tae/yXbeO4XzV74paFsuP7Wm3/HXTf3grwoCy14RsVKQMgIsvm1X/s1++pXvxr1vvLKK0FiLML47ne/G/mQ1Ycffhhk9u6779pDDz0URMUKwX/+z/95kB0LMvC4vvKVrwRZUc8//af/1I4cORL1ZuRBQDd5HmzaBpG7AeU1GNZlc3qrupWXJfdRGJeWjjJIhvKyreyUziCdPS/ZCyqT88ch2+Q6MnmMqyenc9lh3AlpaIPHFVsyeb03RztmqH4k16G0yhPP+WBYtyPbCeiyDcj1kFfbk95EvqmOumzbOcqQbjvvYYH5/rp9dKZrLxyYsd3nF+ObegI1bVc+L3i39OiFKXvrszP2wscn7IWdx+25j4oQf/Hj4/bGntN24MxEbDn3pw04qlBVQTyzmp4phMV0IF7WnHtZ4WF5fD4Er2nBCYjdK5yAlnohkBc7ShSvqpCVnn1lwspkxcCtNFITF6HyiI+8ktHUoEQ6RISFKD9WCPovh7Kc3ckoiAniKgQmb6oWnlsV7yktXW/iyGbCap7h+TFkwhJpqf8iYNIDr2Nl4H100mKZfiGtzb9uWu4NO5M/4Bj/br6AFXK75eKnTp2yw4cPx+rBCxcueB/7sdpwZmYm8rkZISvq5t0rVgkydbi4uBg2nU4n0idOnIiViOiw45oo18ViLJHHjrbQCflm10CQB4R6EKh12Vb1tOVrYGlDXUcN1VnXT1q6rTDORnXW+cRz3jjITrY5PY6cATrsNSirja3aAqqvrlNtU5/qGNrwPAsdZKWFGA7ysYV0VU465Su91bEA6VWf6mqz304ddXlCdILS2SanpVMItktYAquSP7vYi+dcH5zq2ExvdO4ANW8ld4tZH5/f2XfOntlxNMLTV2fj008DH5t4HIGw6fj84rKduzZnHxy64CR2zN50Yrs+Vx4j/GkAjipUVWCTTAN2FoOs+Ix9xwfd+P6Tk1THD5LNcRdYNdjzdHzYEU/KB28/sJ6H7KlXnnGNCAtPTB+BFPkgDOiSOi2d9Br4NeAPSahJE4rARFSkNxGW2+DR8MyIlXeFsAqBQVi1ZwV5oBNBZZKKndqbOPogKz/eQloQFv12km2Ohb4vI05S6otIqxCaPlxZjoNrf3Z2zonggp05e87m5jp27dpExC9fKfsHnjlzO2HVQM8U4+e5qL9o5JsbENeNr0HqTmiro62cdKq/DdLnfOJI7c0IykfywJsH7/pYFCdfojoylCfIprbLIE9t5/4gqivXCdrqlL3ykPo4gPIUH4u8StBB3YjqRKTL9dXShqxXnJC6hWyjdoQ63tZOm05QW1wjGbkMP/iYXr9b8C2+o9f69vKhWXv7+Lxdnh+dQ0ALbbJd0MfPTl0LD+rw+cl49+1ucPLyTHheHx25FIu/ftaAowpVFdiled7Dcm/IyYkd05nLhKyKhwVZ9VwWysrBrruw/mt6abBky30nuF43yKy3sLppSjB/TqQmLSSTk9LZs0JiwG8GewZ0DfYxyLto6o/8HGJLvsqx0wQeDMfGKr1lJwh5WGzptOxkpt0t8KzYP5D3rSKMuJOTh7xUHO9neR3xfa54ruUSHibEVcirbG3lpOXHU0jX++x9qUlLx6E0z6nYU/AnP3kkXsplocNXvvI1e+KJp+ytt96Ji4XvZ125cqX5U94ZuqHwqHIocPPy3EovGI8DHpTe/6rBQo3p6bIXInYs1rgb0Md84wtZPy4/I9tuFVe6Rm1bh4oL4wY+0FYOe4nSNUHIPusypCdUXZkQcn4O25DLZKnzcpr2pMvIumyjUMRCWqK07KWr0abPxwwI63Op8wOybd2/XEaQXnmqa5wtwMP6PISVcX5m2V4/Om+vHSkLNG6m9ohl2Q5YLc303q6jl2M3kZ8G+85ct1c+ORVj4c8ScFShqgKbXFiMl2FZMr7MQBzPr8qzqy6LLpywOk5eCx0nNieSo1Pz9pUzs/bu1JKteHrePa+ue1oiKwZtXqbN5NNGSHm6UASmaUQEwhL5FI9kNM0mctLAjx0iUiCOpyVSg7Bi+g2Pam3kYfFsi49ALvYhoLKtk55xxb6C6DyNYMOXhuMlYz9XrB5k66byTGulbFvlRMW+g0Fc4aF5PW5TlrWPPENERMV54fjJm5iYskcffcxefvlVe+/9D+yll16x11593Xbv3hM3xtGjx23ieiGO5y99bA+desN+dPpt+/GZt+1HLgofOv2GPX9xp91gmsbBM6fXX389njWxpRPPpJjSYxEFxMhKQF40ZrqPZ13Ysm0TBAcZsQBj9+7dMe3HMyum/diaaefOnfZbv/Vbsd0TU47shsG7XLxcfOzYsVh5yBQk+bRLHos7NJBoEKgHAtJ3ygP1IJLTxHOaMJcF0uW4ymVdG2p9XYZ03jEix8kjziCbPTuQ4wI6iaB+qq7aJsdrjNNnyEZtANUpqYGu7heoy4N83LU9aCujeLYD29HV9YNsQ9jWJqjjWYS72ZqpxuZemU0srtm7JzsxXXjgcs+W10u/ALa1fRtW/Yf623vP2fmJTqP56TEx14spQn7M/6wARxWqKrD5xZ4PTIUMuk4UM+5xxUKLRFrhYTmh7Lq+ZA8dnrP/7L15+9qJebvp5WK3d6YMYyqwmSKLKcGRZ5VJKYtIjLxMVujojwZ0Deqk0YucSIu8JHl6MOycoGJrJCctpgb51aFnWhDWAmTVK6TUdeGPEZ8WcT2LLYLIIKYBKwYLQUFUMT3YkNYS3+Jygpr34y9fXBZhlanD2DXebaO/EFdFWjpWQo4VW12UcVx+PODM6fM27aQG/uO3f8v+t0//dfvXnv+v7V97ziWF/4rrf+HN37CVW7z7shFEArF885vfjFV8EBcLK1gRyFZMrARkBSHERJyVf9/4xjdimoNfjmzTxADDHoLIH/zBHwxtWZwB8bEgg/p+/dd/PXbMYHEGbVA/ZaiHraRYAKIbu/5VDPJAUMdrtP3S1qBDHiK0la91lNXAlusU2uoAskdyHUJdLtvq9QBBeXWZfKw5f1wIcj8IayGfemUnnUB6q3OIbS4rAYrLhmPUMZDO9Qp1XTWkq8MMtVejzRbU9thlW+I6R0orzOV+WsKSZHQHN+yTc4v2ghPXrnMLtrC8eUpyHOgixHLhLsiqrf02TMz37NXdp35mKwrhqEJVBbETOF4AZBMrA52ggqi6JcSzWnKb/bOL9valrr1yesH+1o5pe35qYOtLLNDAziVIqzzLyoQlohJpSdBlyWQlG5GVhAGdgZ5BHKJCREwiLJFZtkPHlBuElZ9ZxYa5eE8uEE68c+VtsHUTqwK7HuJVsbImXi6OKUWWgBK6p+VCHcUDg7R4wbh5vuUyJHAXfhQEYVXelsgKiT5zPBzH+kbsdsFaDE0dnz59zj2s8gzr8tK0nV28HnJuccJF4YSdWXBvyfO5AG96BWyrxFQipMHKP7wkFlCwahBPilV9EBar/vCMyGMzXLwwBlS2b8IOHTZ4TNjgLeFZ4aFR7xNPPBGeGEvcaQuPjPDNN9+MPqBn66d6QGgDeonSoB5gQFsd48oD1aEBVCCOPpcbN7CqDyojqJz0GuwQ5Smd40pjIztB+Tkv26hsDWzIUx9UHpFOno5s67rQK1RcqHVKI6qHUOe5tpVNjt8JuZ5cX8a4ulQWwQZROiP3S6GkzhN+GsLKoFaJsOIeFp7WS05c77vnNd3begr/4NkJ++jIxSbVAvrO8XhUZ0rx3O447D9z3XYdu9Sk7i3gqEJVBcVTaDwlCIspwSArvCoPeVl4ynWfXHOWvzJv715YsN864oPlig/Gnsd0IV/eLYSl51ibCSiTUCYrxWXbZg9R5TL1YB+DfENMQQgeiqQ0LVhCpheZDiwLK5jWK6TiBOPl+tTlnhCLSZjWm8dTctLqrzixOcmwpx/eWRAjYSOQWHnm5Z6W1xnPt7we6mBBSixKiedaI9KKb3R5vxGRVei9D0Mvy9NsgFs+OlkuqzOn725rJlDfWKBtEL4T2uoZh7YBQ+XVdpsNwC63dTftyjaHWTJIa8Bqg8rIps12XFlBdSB5CgxInyFdW14GeTp/nE+Rj/qYyyqddaBNv91jlU1G1hGXvXRtdUqX7YU2HWjTCTlP8azTtYcu59c2OQ3G2WbcC8KSCLc8cWJiYK8enrO3js3blU6ZmmMLqNPuQIC+jynP7DjmP3bH3+P+E8LrJX9T7S5+fPHv1uB5GIs4mFG614CjClUVxEAZU19OMggvwhJCYJAQ3tWkE8Wua3P2zsVFe+zsoj1+teODPFOHbjO/WFYUdkf7Dub3sDIJSTIBIbVdLpv1lBNZEafvbV6VpgUR3mUiPwgCDwnvyAWiZpUf7xosDFycVGZdx7TgHKsjPc3UYCG3siCDxRNRv0jL66Nuphb1rlcsiXdiEmnhuYW35kQImUNctVclEVlBniF4Y94GU4JcRHmni88L3bR3C8rlqau7QX2Ttw1eGgwk2GiwE5Q3DuRpwJGd4m31gWynfJWpUdfTVmdbOZD1ql86wroe0rlMG2ST7Tj+7fyNVa4ur2Oq9QLXgPIJM2p70rJXmba+oZdgp2uNtKC4bHKegK5NfzfQ9QNyXePaFL4owqpBi5KMC7Mr9oaT1genuvbH7161X/nxSVtYuWUnLk7Fir6twGFQ37KPK9Mr/mM7xhc0hPx7ZxxwL27nVl7cFwQ4qlBVQZAVz1r6g7LHnqayRD59T1910vrk+rztuLpoz1+csU+dzPqQWkwd8p4WHlnxrkpYSCfv4l72GxwRT01aWTJREcqewZyBXV4XcQhEZCXvqiatoh8RViy28GPlmDsQdt/JamHFPptfsAtedyeW7fs5cY8JT0wkN/R6WHU4nFosefLcSr0jiWXw8ZysLExhA2FWEYYX5aQk8qL/hEFaIetRljr4dAo4eXJEWIM5P4Zp79/M7YJ+ed7Jxa8+HvYzfTc1NRU3Fe9KsZCC1YEsnFB9fJCRHSuY9mO7JbZaYtUT5VhkwYvDvH+FnkUZvGvFt7FYFcj3tAArCXlfi/J8GFI3+N0MoIrfaVBSvkTQgJN1AHtQ5yme9Tk/I/epzZY47bcdb13nndLgbsooTigRcrwNtW0+t4Liyh93/kHW67wLss1lchzUaaC6CDm/d6q3rQ6Q9YrrmhHajq2O1/hZEJYk49DVJfulbx2xf/drB+03XrhgT3143MeyzauBa0T/XdhtY25tPT6ZtOhjZpPbhFuD1YLP7zx+z5e6w1GFqgqcrNyT8IFSv+p5n0jeFivfFlx3Zn7JPpzs2vuXpu0FJ67DC4u21B3EPoS8WFw2yC3Pa8qUYJkWLMTVPNNy8gnPCxJyqUlrSGwueQd46YjXZRjcRWCKQ054PSItQi2yGBGPvKF1m/f65ugfDzi9nffmvG1I3PsdU4FeZ/4IZBGPN4RFGEvjsfG81VU20S3TiDz/WnCJHTLwtPz8hHh7+XjovzwupPwtmIYsxEoY0wFOWJNTZZXgE7941B74Vz617/zre2+TB/53e+yxXzhiN/wXFzcf2ynxbStIB1JicQQLK9CzEAMSY5eKt99+2/vmHvTjj8cWTiyaYOcLFkqwPZO+jUU5FlUQsqCCRR3YUzerDH/jN35j+L2srdB24wPp2walXIY4NhpghLocyHXKU8z1qUzW5ThoS+f2lZe9g9peoURpIetUr9I5nlEP4LJF2sgzI9dVH0fOy/E25DJI7o/qzfUj4zAuv64HyLa2Jz3uh0Pu21Z2ORRy2xn3irDuBKYI/+CNy/b1t6/Y7716wR54+cCd/+YVKa364LLk4yZjDLlFtganAMLicci9BBxVqKqgkAKDp3sZDJQMoIs9Fk84YbknsLC0bgc7Xftkums7L3fsu5fn7BKEMbdoM/4rG+l2y2KL0TOsLJBYIatCWCMCqkXkhGzyzlxqskLkoYiwRFbIpunARFjxPpXLintJLJiY83pmOVYnlNN+8g/MeXuu4xkW03hMkYrg9HkSvKxSZ6mXNM+3yk7s3ua6k5bHF520WGHIYg5IMH4ABGkVL4u6S7ysJCyrNcszLp4r0i7PznhvjB8yx4+ftonJ4hHt/c51++CfXrSPfu/ybYL+s29ft5vsBH9zPciDJegsikBYbMG2TJAUJMMOGCy8YG9AhdhBXCzQIM2iC7ZpYksmiIxVhJAXizWwgdRYnAFh8fFIPDXADV4PqICbvu3Glx7R4JAlox54FNZ2GcrPdoSqS3rSdZ+ByoCtbJWX7UG2zTay41whSisE2VZ66pK9dDmv7tdWyHXUQJ/rqm3rPmRI35YHqHecDemcXx+P8kBbWUHlQe5r1m8FtZPbz2X/tAgrg9mU5z863qTuDpBVfPl5m4QFaGuqM/q+2b0AHFWoqiAGZwRPK4Q0hIEX4IPmTG/FDs0u2KW5BftgdmCPTM7awO3m/Zc4O1/03LvqQUo+6MaLxj4oy9MaehQ+KCseeq87k1EmoazP+TVhSa9QHlYmK7yr8Fp8wIdY4lkUU3hOJiyQwHtkdw8eHs4tcqyr7k7z7Ml1EAz9bfqNhxTTex6KRCAsiIql83wWJKYgPaRd0rTFSsN4AdmFl415NsbzrdhEt/G6eH6m87PULws8+PFQ2iG9GqsFjx47Ee9L3Q24oZja40Zj2o9VfxAW5MMNxrtW+lYWxMVUIVN9TO9hiw3lmOIjTT6iqUD01EEeaTw0phy1izugD/UgXA886JQPatucJ6BXPW35GXXduX3SdXmllZfT2wHHq37nMkrnvJwvPWjLVzoft/LbdDnMMg7ZvkauX1B9ud9gq/IZKp9R29X1qi3FhXyNgdynrAdt+tqmDeNsfh4Ia9HHjOd2HPM+Noq7AITlQ+a/BIQFKUACEIJ7Ktp1HbLi1/6Z7sB2zizafh/Iv3lt1o4v9W3ZB9Z59hSMhRbNSrggojLwFs9qNAgXXUNWTb7I6DZxD4yPQ2ZiQpSWrg4ReVmaCiReCKtM5UEGhEFePCPyvPAk/RjmIBQ/no57dvPeR3brCCJpSEWEJeEzJWWpu7fjnld8fLGR2IXd+7DixLgAWeFpJeLqOmGx2AMhLlLM7TAVuOxtRF/d02LhxdFjx28jLG4g3US38kakWwAC2o7dFw21OeyvDyj14ATIz/3L5cblbYVcZpy9bHJ/tlNuXP91bKpDOuXnwVV2guyz1NgqD2xVTv1QCNDTJ02X1qjry33OdY6D6q9R9yGHgHhOZ4zTg+3UUdvoR0ZGW9m2unh940+bsHgdhm2UVvxH9N2AI171X8TsJ+hH18jW4BTElKCPZ/cScFShqgIfJH3AhwgaDwZhio3Bk6/rXnAP64fuVX3PZY8P7Kv9G1Y2uvVyDPTuYc0zFcgiDSci3uuKqa9GNAiXacFMWBANbRNvphNdMgGJoDI5SerpQfLRycvSIgbCsn9gmc4r02x6hrUWbYd36BJx+k+fQ+8yhrDKVCD7E/LsqsTd0YopwZsNYUEyeGH5k/u8fMxn+eNF4yD74snxnGturhfnjg2IWYHJ+WW6ted/Ax5uHj9xMryb+/iXE20D3X38y4n6b/nz4GGBlz85GS/3tkFUJBEgLLyrgpwzHmyoADne7d6Edws4qlBVQQz0EhEWBFAIxj0Ol3OLKza7hFfig6fnsyluLGXHxgd19iLMIrLKwqAvqfU5jmej/tTPsUROECqh+hoE29gEQbmU51raYHZEWISZvIJMvd0gzOhL6WNMB9Knpm8iLEKkEFYR1VdIi6W8zfSghJeAXXjRuMuKQfe2eu518cAyCMvP72Blw3bvPWwvvvSavfTSq/buex/as8+xQOKR+KQI18X+AwftzOnTfsy9MbI4FKbmEO2mjuT8bKe4bKlrpM/1lniuT/Fx7ZBmyhCvDpteky9bCXm5jiyUGZfH1OOCS60fZ38n0bFL6LviqjOHvdjkeWS/XdExSaSv0+OkrayEY1ge+DVb6Yf5TbjdtrLU9tutY7vtcJ3k9N32T9J2zYyrC31b3jh9FtnwYvxPu5fgF4FD5yZsx6HNy81FUO4TbxLpiY3i28PeU9dij8J7DTiqUFWBn2xeFi7EIBIgHi8QQ0w9JzIf+NcYrJdZmMEgO7AZ9wLCu/IyfD+LXd6DeHzg1yAvgsqkJBmny4SlPmXJpKq4bInjVUnPYBOk1RBWJiuExRAQE8+VIN8IXcqUXYlDYiIpJPpI/U46nIvY2BaPzsmIeCy8qAiLry7whWE+KbDgntZ8TA+m7Z561HPLPjt0xL7xwLfssceesNffeNueePLpkP0HDscf74UXX7Y33njLjh45bgecvA4dPmL79x+M6YgD/gvv4MHDdvCQC+HBQ3bY8w8fPtqEX5wcOXI0JMezHEY879jxE3by5Ckn3/dtx46P7OSp03bI+8fU5tGjx8KW3TBY6EFYy5E6dLuhHC1y9Nixoc04GZs/rEu6UufxE/T7pH3mg9Db77zt/T7lx1T0tLepDsqk/oxkVF+Ww0cOR11qe3hcTX2bjifph5J1TR0IO46wSwn9ZvB88pXX7MOjJ13f1OnnnOtl+Hfy8rRDmWEfXIhL6Cf9HZZpbGrJZbYjdTn2meTVC4TdUOiTdlwhb3i8qWyWOJ+exzlAZJvbzEKZNl3WR73U1WIr0fnGhn0z7zQt+rMAO/E8u+PYpmnBTEaFrDz0xEhcFzIiLMIsGUwd8qzsZ/G9LDiqUFWB/0JtPoPfEFeJuzCAM0Xnv/5Xez6wrq6ERxL75jl5MZAXj6qZAmSQx+PSggLPZ2VcJibFIy/p8+rCtgUZdShCyoL+9rylWLxQExYS04FVP24TJyzZtAkERj08q8K7Kl7W7YQV721BkEwFun2XEO/O46xYZKqQ52lnT5+3zz7db8dOnLFTZ87ZmQuX7Ngpj5+74D8Oenbu4hW7em0qnm2xIGN2jvegyrtn8RHIm2UrJ4SL708bfT+m1fV1u3Z90iYmp8PbDb3/TX4e+jcOy36tr3m/Owtdu3Ltql8vZZ4e3U+76/W9BM+fWPzCLjVHuFa6owfi6y3Pj35ewLMj+q2FPNy3gAU9456p/bwAr0r9ZrESx4LoGP40cOzilL1/4HyT2kw87YRVidt4sEkyPj1xxfacLO9e3mvAUYWqCiqi4tkJLm7Rsaktm8Mu9ddtwCKMJfeywutwYmDQ9kGdZz18kLDP9JYT2CLTc3gQkNYiU3c8q3FSc/JigA7vyz03CIFBf0QQDZkFYTmBeV30AZJSKMJqIy0tbSdEpMfjikE9VvMVTwiSKd4Sz9aYklMfbpfcx83ESh5t8OIvpDGaIozvbxH3thBWJw4gynU+knbL+k5gPSedRS8HifG+VsfrWfL89wYb9vTgpnXdI5ucmLRrE7P27Euv2suvvWGffLrXPtyxy72VXf5r/7Q98shjNj09522Vdta8DML0I+OTvljMAhTitfCD8E7Ccvo2qe0YxyX8vaZnZuyjnbvsjTffsl2f7LbLl6/aO+++5+ewZ3/8zQf8l+npuCDvdvzXQ/DbpzU2y53yawGLPe/39LSf593e7zds58cf2xUfiN5+5514V+3Rxzjf5VMqQltduV31o5Zs//ml1LPiBMuzTb6X9uLLL9s7H+yIHztvunfYWViwDz7cYW+/+65ben+8gP+5PheGbTZ/A8nnhVadsmclr1h88MEH8fFQdvvnBfVz587FHpVCaT/1Y/hfnVfkXoFj5iV6RP3GG2SmA4+QF+15leRPk7Tec8I6dWW2Sd1+buI69Mg48f83iXB5umtv7DkTz9R/FoCjClUVBFFBUvPzHZeup3mvqmx+G7uwN1suDQdqBukgjH58rBCSYNl1vDsEcQyK5wFZQQjXfYCa6DnpxPQbiwggo9vJQPGRDrsRUWWyEmEphKC0wEJkJV0ZzMv7WeSXVZBleo99BNnVIqb+mn7Uko89x+ObV2rfZSXaKu3E6kG8KiepmHp0cpL0IP8V9/Bcr13gIa0lT895+O2Jrv3FC3P25MJy7Ja+f+8xe+HlN+ylV1/zwehVJ4FP7M233rU9e/bbww//2K5PTEW7K152bdUJy4XpR4S+IOMIK0uQU4pLaqJC+OgcK5IIa7ICfKaEKcmdOz+2t958295++12/qT+0Nz0+4d7WN77xTWPKEJRyFGwKbwNYfrEDf8HlZoNgCOutt9/28/yWve+D0VseQlQPPPBATP9ktPUh69TPWrL95xXVs7DYtT1793rfjvq18oo9/9pb9tFHO2PQnHMv/JFHH7Nnny8vcg/L6Y91F8hla/k84Fkb05cM9uyewovrDP7PPvus3/sLQVy8PwjUBv9K7nQu7xXwoJguZDqQ3WJ4RxFiZVoQsoop2SefjGP40wILvt7bfy4+wCjkcxPnziNbif8fIlyc6trrTlZMO/6sAEcVqioIskL4wu2IsIq3tegDNAJ5aDUhwiAtgbD0rlB8tDAIq5k2c1KYdZuO5/NyLAM+04bxZWNP52dGIgIJXhaENI6wJBBT9MHbzx4WAlFBUsrj5eiydJ++soCC53GQ1ua2s9BnEVUmrPLC76gfmSTL8yyIq5l+dIKCmAo58QHIMjVYvNeyk0bP7Rd663bOiepvn5q1X7/eMecw97yW7eTp83b+8jU7dOyknT530a5fn7Ep96zOnL3ox1WODcHL4v0vCKqQ1Z2Jqk3uRFgIx8cGm4wjtQi8y8WAefHipfiSMl9Qpp9Xr16P8zQqc/eDHtZftAgTkxM27x7VRf+1f/7Chdi+infVIC2mqTK2GjARDarZjngblL9dUb0lZX7fdu2qe+UnL1yNd+ou+Dln8QV/p/7ywK1yX0qZu4FK6O+V5acBAzveCueZ76fRd1bc4WHhaYFhW03PtyP3GkxX0ufZ2dnoM54iCzEg4nEfPP1ZYs3/7m/tPWs7Dl+0VR8TBM5NXAce2Ur8/wDPrHYfvxKfFWF/058l4KhCVQVBUsXD6g7jkFaQhHtCvBRciKtM/4U0gzWDNANPCN4NhOHSg7Q85IOQq4Mb1u+ten0M9JsXM8Sy8SYeBIcuyKAhvURWEtpVKMLcLIXAkFghCJl6PEjM80RYZVqwfA4kE1YQFCsgG6LKJLVJFkYEmvsW/YK4Vth3ENIqz64gKogrdn93wmLRRcfbZ9HF8jIvMrMzxg2bd9vHZhbsjY73twe5eV/dW1t09iIcMKVIXW636l5UvGDswrle87zwrAiduPikCsK0YCak/HytENPtRDVORFjcAKPyfnFzgQ9le4NYbb+dMgKW90p+GrTVl0VYYJWZD2x67pTRVm6cFALyv2+kClb879GGQlRNmY0xRtvAsP3P8Xf7aTHsv4v6keNZvkjc6/rvJdiolh3cWdnX5h2NOx4I79D5CXv2o2O269gVv2Z+uqNWO+PaawMcVaiqoCEoTQsW0iJdBmEfgIOwnEQa8op0MzgzDQYRDImhIS4WOUBibHXf4/0jJ4hCUOV5kTbcHU3/FRFp4ZmVrYsQ+oB4mx6OyAEPbzT9FyGE5Dq2OCoyIq8gLNcVL5C+lkUPeFj0KZ5jMVXpBBWLRzwu0sp9HIn3pSGoIK0UZwWhdsJAmAKUZxXvYeFp8f0sj0NcAyes3rKTkv96mXOSujhgurWsYOz6uVvEI3NbdpLXN7d4jys+JunHW47Rfxx4OzEdGMTlhKT3wcLrGhFX0W0mnO2KCEsiPdfySEYD2UjXLqVstnflNoDVz0K8e/ERzHhR1uN3Ql1eAlht+ORTT0V896ef2oPf/769/Mor8fHLQ4fLSlDQVr5NNHBL+J+/Sd+vAf8zD3PiGOpyEBb/+/mOsiHbw91Zf7HwKyT6qz5sJV8k7nX99xq8SsM3sp7+8Ki99ulp23f6ul3nvU8fR1hRiDDWTMwtBcHxAchndhyNZ2EzPgYKP81xf57zB0cVqioIcpIwDSjiUloEgUchoiIsU18+6Hua+Foz/VakvJyLxN59MUD7wAtJ+WAPWQ3fgfJ0WbzhJNYQVnnG5PE+5OZE5OTUdxu+VbW44PmQZ7NgQt5Y2Z3DicT15TP3ZQoQ/ci7Ku9SqW/xeXuvAyKdw9PzNiAopizZ9SI2xYXEXJ9lM4kVshpt7DsiXnlyPMeCuMr3spx8vH+aHoTAYnrQBfKKrx7TLz+OICaX8oFJzh/vbrkNeZxLPx7OVRwTS+z93Ou5VSzCcOKCxNiQFwKDpCQiLxEOUntf2/W62gTeuZNsZf/Tgip+WrnpgzoDPx6oGavVvKN3iUzAp8+csaeeftrOnT9vZ8+ds6efecY+2b3bdn3ySSw9F9T+3QtEVHY8INTQTh49Dxv/h/Mdi3LwrD0Rv5zJ/Bkh+lGid422HzWq76ep98uCNb+vz1ydsx1OXrxkjPf0+HuHQ/DCXtp10j44dMGOX5q2/urI8/8izm+uY7v1wFGFqgpuIyyRFmnCHFc+JMXgiFdDGkLQ86IRYeE5jISBm4G1kBFThyMdRCYPLFYfurDqEIIpZNSEDUF0INAgh1Imls8jxJ2AWLlXvDjIA9ISqTG4F++KuViILVYJchy8AOq2c14HL0YPicvbFAFlwhqRViErVr+VDX5JF4kFKn4M8ujKDhfNy8KQkYjIj1XeFoTVIY80+sZeZYbix0O/y7lxwnLb5eXyLI+/xbIf3wrn3oms6Mrii81k1U5YhKP82+3GyajcSBdjYYtkmywlvwxKWWqM0wvk/LRStqph7t/J/nNOoamP5d+CQdoRIU+zEPvphP/KA/ebnJ9GT885CuIc05r/jZZces5aq2jDkH/uNehTOY+lX3ffZtvfPbqf5D7a8XnOTX1uP08dwuepB44qVFWwiagQ0sWjKvFMWrKVpyVvS8+yRFgMlkyJ1YSFiKwgKnkgvMAbe+05KQRheTqWe2PrNmXgdsLBC/K2eEmZ95IgLl5cjoUbXo6NegnDK/IwBnUPiTPNB4nJu6Je9HNBVku20unblJe70GyJhH2saGxICqlJK+eJxJBCktj7OWqIEmEar0xBsjKReCGh8LKcdOIl5oqciLOFE3GRV5CcnyNEdXM8mgLlb1B+QBRZDRmtliykxYKMQk6ZpEQ4NfFsJYwfyFZ5W9lkKXZlUMqDU46DOr0dYL1d8a54eNOm12/Yk52B7e4tuQLtZrvtorZvKyubzy/8x75wGyHEh+Bc+f8835pdW7Nzfp28P9uxw36d9m/wS3r0UP7eofQyR9XnlDMW9d//Pu4O+TxvJTFl3Ehb/ufF56kHjipUVeCDcyEqiEdEJbKqSUpxiUhLix9GhKXPcZTtj9hoNkiiIa3iafmA6wO0dAy6Sz4oM/BCIhNM7zFt1gzIlIkvAHs9TJlBYAt9b9+Jkm2O5pw0zs8t2pQTDdOF4bW5XfFanJggEgb2aI/2C5HxGZEl966me6v2xtycnZhftP4ChOKE1G2eYyViksjrksQmwPEKQMmnz+hFKJF2UmaKD8Li0yUiIRERxMTO8UFaXlbExaIQpgWZQoTIeSbGrhnsOq+l83hSTIHq77DG8zO3X/ZzuLrMtGB5L6wQFjvab15BCFmUcERUdX4WxotaN7T3wZIpp5wX42VLGcmwbKRpz28XLzBuYNoq7/OC2iRgws/RD+cG9ja7vdzw80ab8d9mu+0gl9lK8mBRS5v9Zik2q+sbsbjHT2UAHROaN/ycct10XXprG9bxHy4Lfi2c92u962EA43uGDSfMW3bF79kLfr3O+98blOMbPWu7j3sDzu0XIT9LwFGFqgoKGTUEBCGx0IJVct0O5OQExsvDnqfpv657WyK3LPy6F2EhZQEGRIUXVUglnuF4yOKCeInYPQtemiUe34RygmEF3JwP/Ltm5uwy03deNqa3qAvicx0LEhiIY6BuSJGXk693/TicFGKgduFdJ9qDfGLQ98Gc48DTwkvD22EhB59K+WCuZ595u4v00fsByWkJfizD9/pj26mGoGqBpLLXJX0mLEl59gahQazF08tL/LPIe+RZIMcKQWklYHwsMkjJz4Efd/7REF6Ve1SQVHhaq8XrwpuCIBjrEeJtAnlo+lAkxntXIU5I6Nc9ZPpJ+nVnm9j818c+bEQqt8vmtiEp1UFcwoxc2PqFi3zRUL1ZFPNTbG8srto+v/5C5ccVT7E8LkFdyziMy28/P+0i5DhQ3ZJ1P3c9d6V4WZ0PjPJl2XXvsHZhUPqGe4z8DXsuV/ixw6+Mpi2v4gsCNZX2+k6U0349Hvdr+hO/V56a93vOf3TG1OtG84pEKbQt1Ofh5w30LsvPK+p+tsmfFuCoQlUFQUJBWg3xsC3TfKcsby/pQmSyyV5XLqfnWiKrAc9TVgghIScrF1YNKmT3cuKQWExv+aCMB8Uy7nknjgtdJwHPW/N61pbQ46G4F+H5fHgRUoEImW7kOVE8w6JuiMyFAZ76i1fDNJqTBfEgATwaPEMnYu/7J/MDO+Y30Jq3wTeyIAr6BPmJSGLpewshISKrTFi1TU1YWkyBxFSg2mmIKsTTMaXp8SAsFzzMFY4RMm/Iu+/nR8+wRtN+ZQowyKvRaeoPAhp6NI2IPIYkkvSMC0Odl2XA48E+ZCXCCtKhXh/8bjXelQbaLFz+o3SxyYTVRlohlCvX8BeG0hsJgzSddnH0fdT/zD3sOfeyMNhwtnLO2twnZFi+yDgM88tBh4zOw+cTQXVLVr3vPX7c+N9i1c8naT4q2lv1eBwe10Ehq2U/KOcQW/L8pbV1r1dH9NPDezn8j2uDHzT+E8huOjmxgrXj187JwcDOD/rxY2B0NreHfA5+HqG/h+TnFXU/2+RPC3BUoaoC6zj5IGXBAIsHypJxnsNIx4cZ5zs9m5vHtiwwEJlBVCIuPcfSi8SSSKN3Ail5hAzAEEwhKwZ4pusgmNnOkk12C3n0lr0/TJV5vHx23m28TFl9yGpD6vC8iON5lfrLV35dH8QGqXkaAvLBf8HrXu6t2QXv+1PT83bciWbF7efdU+GDi7EfYkNY4eVQJs7HZjLK6XJeCmkhtBdtNnYirdBBWkwHInhYEFiqC4LN9oimTmO6tQ9xedz7WJa0j54famEFBBVk5UIc0kJ/OzltJqWtBJtiR5lGPM0gPiIb10UbSLHlVz1TfHmaT4MN4e11jAgLIb8QVinzeUHp8UI/yjeq6JqP5TbwCCEGHIuPr6P+VOL/h4yD8vPx69hvq6uyGSeCp+L8xDlyNeQAUTknxHZgsSWYp68urduM33d+huNvwXt87Mjil4WTl5dzKQtNSq13C0qE+D9I9MkjyFBH3Nu46SeTLxuwMfQ1v8/6fmILWSL/80CciyT3cfeAowpVFQwJC4GIOuzC7q56x0mjPJPp29zcgscLcZHudMrCDLYm0nMs0jF49lmlNwjyGAkEVZ5pxYAbU3YQWclncYKWnMdUoQ/iJ5ykrnsfenwmIQbrMiVI+bKCsMjwOVkI9TXE9f9v78//LUur+0yw/o3+pbury22X3baE3a6P7XbZ1Z9ut+1yle2yLNmWbFlCsiRkCWvCWAJNDBKSECBAJCBAJHOKKZmSOUkScoLMJIfImMc7n3m699wphtXfZ629znnPvufeuDciEjKSfCPW3Xu/+93vdM5Zz17vu/a72a+UPNe5wpdFgvfehtq4JKX/Z+2+fbAlS5LyZaUMFOcWWQkrrJw5wEowJWDqcQCH+s0FlkDFPFvM48XQoOdDOglpoq3TPssXRvIjjweDmZOaWlAJLPanx9UNBH2iz4Y+CctJagHFK0lF4sqkiMv9Mi5gJ8WCKALhnCtynXPYSPE4nCgDBUicDgDXHkWbeVAe+SPkVRM/j/LjZ19cf9TAlfNkkrfXUXHs6h9Rse+nZuuzj0zaiBSBI5fqfMpBeRxWsv4uup7PYVsfir4qPgzHsl8b+s4Mtb+tBLrEhbawJhyQAmrMfRE/re3RAldkGxDARIa+4Zz+MrMGmHgODBfrsajK2pc8pOrfM8/p+RFoSykvhKMHGBWoiuDWUQzzjWRFDa3R7lqrO3AnheVG15abA1tqD+30YjvcvB1kWFeVm7sULA/3Dn2F97DQiPe1Bislmd5qrkQFrzzGykKJo8wDQnjLSZHrB7YgSHQVx/CXO1sIIqTxZ7VkkbhSdxCGRRWS4KosEN8G0IDVcKQyBJ6OAPXZ3oa9ub1hDw1UnsCMpdP357iAlETtSucHHDN8aA6oCKR99QPPaOGp6A4ZqittSGCV4JqASOdpawrHpWSahPDm1hX10RWvv78k0p0mZDnxA9dtP3NF/p4t7pKBtgMZSyz6xfvG+2K6j6UFQFBKKIeAV0jd+iFNXfz1/9BJ/9FC3BBzLUovYAWc2FbKna3DURfPCZOyin2/I+daitGJiShViqcvhfMuHBHyTIQ8QmbyqcqcK34+8lWzpvW4npT518p2qfL3NIqYJzP1KMT7Rteh8P3Y95HZ6/Nz4KMCClhcmQeJ/UFo39Ufr5WsSaUDbh4VNWXnwJCpXPSHPFP883OpvhP+eZIyLtChO7Gwegug1P84XyV5PgWadFg5eoirJn+zj58nAUYFqiIEsASapqyoNcEJUPGeKxT1muJWOyM7s9Kzx8+s+Pv7eSuuDw8OtZWSxSpzUXp/FknCqhRDnXfrS+Di7r60Avyun7s+KVkUNBL7WDnbyjvczX2ui2Wd8LxzKIT3HcN9wK4+9OiKuQJhKH0kjn2IUJbMpq5fU94fFZTf0B7ZnZ2erak8nDZ6ghhWZYchyEpybon5JKACiDjmfWBIxid0ElQJrYzPNCW0ElzeJrXbQVvV2yFb9Qn7OW/HPBz7Dn0sMO37XBZbpQNsE8/BKg/2uYv1O9jqO53AynmtVIJTmaZNYW3CLSkYrsXLMOawyEMKhy35JawKCcVFHpH3QYHzpeKbiH6MrqBJIyFuL0j0pxaIKSXz8byq+uwv9fwPIUX+Xka9DlXefp70c2S2DlNJYBEUE/l7/Oz1k373/bhOCeM6bctr8hSW140CK8qZL/GdCGD550WdJ9fxjjjmzvQ90vcmCkeeXyFbdRi5kUC/shYp8OezeD4FGBWoiiDoSPEKUKvdDVtt8WzTlrW7IweYe8hJoZ5b7dv5xtCWW0NbavbtwnLXzkvZH1/qWFtKGYulIYh1pcDdm1DK2b3qABcuwVLqCaxyngtrwOefNhJGUt5Syl0BBCeL8ExE+Uvpu3IPF/p8oDjXBoy5LCAW+eZQYwk0LwOQ6NpNWVMnh9v2R+11e327b5dUHvBpAmQBK2HlwKItqtsEWFiZ2gL1kA1dyzXzPQgTVCWwcpvATtggCVnen8W+L++kLc4oASy1xa0mtQsLVvG7OFToWws0fMhQgjWWfRArq0tBSGnMk1BaocimsjcNi6huAib9KraU5+Tu+LLOKX+fB3HlVCkortWF9fms/cLeOlSic3VFl0owAckPFamHvKYuqewzsDtPMt9Di/It67pHlCni6RQxTybt3iPRv1sCC9ZTpi2vzb4gXX4WWMB781K80mHZkEYfpW3Kgla0BzZ1yZDXZ1vntYV67BXVx1NHfopyp4/17av+MDOx8W9aJnK7h3p7jiLXD/Snfu/qYJxscIh6PgUYFaiKoLv1LYfQYnMopRxQwDLgFfhYGk0p9CUBizWmGCJcaPXtxKWWINaxi2sdY507Vodg2AyLi+2aQOAPuI6GNugPbaT8NjaqhXJVHtaBWw0oYCnuUOIo/FD6pZXi79TSfvkAbs77lLAK5TxroSQA2OKpuKE8cHTYUDkrgtYbW5v2allaFylP8AHcE2D1aU/MYc0CKyTXHFwW6M51BXMBm3Q8S5ZLTJWgSkilTK3K2CK+Arp+wChhLJ/w9rviE9TpSLEjKrgwPMhc1o7S80ZjSb7WxIGlLZYW+4AEhVECKCE0lVBCU9mbFktsS0qNY/Ld2EYEMcUxBzKmXMqTTECSouPMe16YLXtW/HwhPE8EnGkjny91cYWo+mX6DOV1e6RWDpcizMOxrSvhiXI+hCj5XCFQloNcEfNkb72UY5WeIWEevUDB63ASn+L9UAl9BCSwhElHDaZ5hoegWzd813QBw4dkStJIHTJpU3EtkvFl+aWUdXEhnnz8X+zr4/M6vACs+XL9wA9LnetBfVc5Dj1fAowKVEVwMPkDqjgAyHphhQZfVkhKlfjVtbZ1OkNrYnVJmV9sdDzeVyPf5k5f8JDgSdeWwm5L2TdIz1yXlDrPc/FiR6ytcNDgLcCzyjsEpR5lO7CUD8eIW1UAa3LM9cx7CX5pubnE8B8WCcODWHAZ56tpqHxkUxBZ0bW/KYvxlzs9O608xyqDtQuZwwJILM+E+LHO43RBvRzmOt/G+pSsCliXBOU1tZFhUV8cuALUPFC5haS+Zk6NOSecK7CGUPIAhnrHeRwlov7uQq676lKAFW8yzpc2orRzONCBleIKKRT6BB4SvtN8z/d3QZ9Nn9fEIrrc5cedMQ+o8lJKjilvx0EyBWVYdiqfrf+O5v+Y9pY/Fa6Jfyg9laHGMDS5qz7cVV/xPJpY7u7Z3GGWc2ZxdUgq2ElcUUZagW6RqNIUSzYzUl1/GFHyuUJg6+m0M0/KeoUotbZ5Xl3syl9R++aTkMDK8qFbbnx0AlBmvljJ3Gxw3h9J0HVUzq8n35pM6xMyOVddU5esA5LHDmry8j7gMxM49VmyT+HxL/oo5XYP2Y5JfxVStnOeHCV436l/n08BRgWqIoRyltLNB3dRsG75aBsKOtzYcTXvyHroSYkCKRQ4Q2Ju5ci64UHcLrDTeYYTeTNlCyulNxDEcMjQOcCl/dG64OXQmVpYaW15OgnWVnogpuCJ6N6JDrBY1NbnxLCuKslhR3/NCHE6Zks98fbD0hurHQsCwq/LqnyZLMZLauuWLDX3VEywKC19UT57xT4rWbQFbh5SZhVjhgz7Vd7uSVilz3Zlf2b7EIDEFosKhQ6wsCRxZuEGoqt+mgwTOnxzeBCrKawoFHYCCkmLim0AK4brgAcKqQ6fmL+SksL6qil5At/7+jUBuMgXWOEcQzkTJ4tKUklOYElZFbDiJ7o31JVhKfnjxiGb/BjH2trZtWfUp8c31EeqAOW5C7cqgAWWgdJKSWUazSV/7dMurzvgT8VepFW6wyiXo0jmOVPOflKlnfaJ8ihk7jWVTD8TLK4QwOTPRamtPoep/TJtXluX8jOZJ5M2pRTX1vPlO8Eralh5g4eKdflMHjrcI7dLmFf3o8qNhJu59rkaYFSgKoIr0gBEWAI5TEXc5NkiPP5kUaHQsQCY71ntrttya+AWCE4RgK+r67uCwbJgdak9suWerhUgmr2+dZSXr/iOYMF5eSE5J5XWlVtWpKkAhaQ3I/vAK6GV4EphyLGcJ/NXnWjrVt1I7dpiSHDdFlXeKzrr9o4W+QkeXD++7A4NtD+GLHn9CEOD4WjBECBWI8OGLAUVcYKUIO3PbVV9ln2ZkMo+zWPOAyCUL+eAlK8uQlnKk/kqzmd6bh7C+4/hQ/JDIs0stHB9x7phn20OEXKHHZaRv2pEW/Z57gYLC+WBlAEFkop8VsKSwlWau+NUchNRfjF/gnLU3TNQLhRSqKL5oVR+KfrjV/AWn2tkroNT6rM7lzv2Bycb9spzXTutz5cTDGlhMaCAM7BXykSRcqy8UdiIt0sQLJW3p/O0+yvRm5FJXa4npJPU+yYlz89IeX3x+fC5hMz57ApJS0i7E1FWM1IPqk11TSWUXZOyDOqwo0i+epwr26LDPXK7hHl1P6rcSLiZa5+rAUYFqiJYrnKOckzFipJ0cEiBosB5JmnMMz0MAUqxYwG0ZRE0WQlAinat2bXV9tAWWz1BrG8Lqx07vtS2Jy6tWUsKuCPItId4EypPSThjyGoSbBAUMcfElxLehiG5wkYJrHKfrQOrghVOHgksBAcFhtkA1ni47a/t/7jqfFz7rBLhLvP5vFYhbllV4ks1ydKkHb4QL0OGiiuHC93lX2lLYCWkUujTDSlyYIeVCqjccsOKJU9ZYPWHidPiK4V8qSNwxVoDUkCMmwrazGoXwCuHCHOYLgVgMf+VFhYKIwO7e2ElUVqW+2Eui+tIh+Xl1lclCSyUEvBlQjh+TTHQdFAoFXEK16LUGG5c1uf4WHdgJ3hEQW1tb+3ao/rseTAWj7N0CsngxdaE0zEEGKCiCBxK3Dkhz5eiWOJvteyn1PcI6SR7+qUK7KVkWno5JI7pvxIUuT9PotzMcRoyZu+ZCOW5aT0KUZ6zZcyRKq1298iNhluZ12HCvPKOKjcS5uWD3M4BRgWqIjiwUHw+/ORWRWVxSVCGOB5gNTGP05diQMkyv8XySQyNdWRtrXWGttQd2qoU7oog0FaaC7KwTjQG9szFFVtVOobP2lLO8ZBtACu37sGnrQtxEj+X+5V1xRYhLiFVWlsx5yNl7fNYFbCAlywPYMbisFiKm+tXrDceuzu7v2tLCh5YoVx5nol+oO30S8LHwYElqfbyYHWbpaMcWpV1VAEL8f6rgJJw8eureLekBDpghUXFti1rFOlwEzAnn3kSlmkFRu2zdVHd87krHxIEVgWopsCSAtE2gKUvd6UE2SAJoIkozofeBEc3dhRRV6KkcaVUAQsrzCfUOcFczAE/oXpeIVEOoDwvK/nYaOgZO3B2YgHXN7bX7aIAqmq54wfgKYtRLtVWl+oPFicgvyrzkjjKoHq6KrZ1qXLYTwjz4q8v9Ff02YFCOlJnn1TXZ8jjg6TMzz+ffYTzpL+RwHX7SbZBRYQocq5U6bQ7IzcT6nndbH7XC/PKO6ocFPgOxPemJrpyXv/dzgFGBaoiuMLLu3Rk6PAY2YbiWbtvSXezC41ezK9IibakQHFlX5UlhXJl+A5ng5Xuurt3t0mHotX1PLd1sTm00yt9WWBjW+wNrMUwofIfyMIZsMAuq2YUoPI3C1cgqgOrtLIAUJmGfdrhw2Q4AkhyySKsLYAW1lc4YLCiBQ4Q7vhQAarshwS3O3+ktaN2YiHyCMAXTixaU/Hu5o5VpH6gj3IYNWHDNkHmsPL9SIMzCuDCQYVXm7CCO5YVQ40JKralTGAlK2yykj1b1ZdhSert7eCB6w31x4YsLSn29CScOENUoCotoykkQsIKmZ5HoTCE4/NWAhEQSWjxskNWL2BITYfFdTqndOzX858XiKecUrieob6mPkt/EYY0K+9zuqK4C/pMf/Ri2363oX5VfEBYdYns/BebeQIy2o/7L+1QrP+gyx/6fkK6/eSgMC/9jBT9kVK23UUpvQ6ZZl4+15F6niWgcjs551v98SsPH/KKuZJt05GLIudKdV67M3IjoZ7HQXIrwrx8nw2Z9CGiiHmi/3vkdgwwKlAVYaKkUfTs+8sRJbhno0zXBBQeIHY3d1kWWFPtnrYCVktWFQq72RnZcmfd1toDW17rCkpjxQ3dW3C50fFhwvZwyxZ1vCawdZW/l6M8B7JY0tJKUKWUwColLaoU0mL5jBgSlFKbrPZQzWcBLPZzlQ0sqlyPEMWelkn2RcIqoBJWpS+aSxxgUppPn1qxJqtkKF/6oA6rANNUEjh57OnZqu6smoFViju9P3NWgWkPpKgj9avAxE2Bnwe+qruviJ9tkcQK7tuytLCyqrmrSlFhAU2hEjJRiKlc9M2vp3HRtTJQYr5I2g2rqxSGnPxHI8lyAlrEs9VPrSgHyeDl6jB/dOS1q0zci418tN3R9YCHhyV53co9a2P730407XPr8Spv0nm+1c+Ucmm716/qB5Syn1MahMOJEthHSLOf7Bfmpa0Lf8q+yPZPRAm8/DzPfi2Pw4i6ZZLXfmXw+dA3lHPUwBX7SlH3ueWnVOe1u0eOGublsZ/cijAv31stc/tsjuj/HrkdA4wKVEVwhY2iRlB+3PWzRem5kwHAcOsh5m94OBhl668h0TmUbEsQurjaC5jJ+lhur9uCLKsLawNb6Qh6AtYqyz7JIltsaStLq4m7u/LECcNBVMEprSUkAZXDgXk+0/gwn4DFMefjQWTmw6g/Cj4cMbCywtIKRwyghHJnGLAEFvHZDxOwIGqru7cLKkMpxa7yPtbckLKMFybGGoUBqbSsUjjOuBJWnpZ5KdUDEFIONwj+ALKsLIZksV7dexNgqV0j1Z16M6dYriTvx6oH56i/t0fXMDfH81q8Hp9llRIaafHUBR2VMu98SFzrwGLOTIInoy8hpb5k/UAsuQBEzJu5KB3DcAAoldd+kj864OTzLdSJb2/W4cpl2xbEHtFnf6q/qYpctYfVd+9sDWxH15MIyzHyE/S8DjEMWDpkZDnE3KzsF+alLcUDlfRN9kFEpUyUuJ+bFaWY5HU4yX9Vvsoj85+Uo3M3EmbLqUlV30k5ipwr1Xnt7pGjhnl5HFZuJMzL52Zl0l8pijyUKG38m+Z1OwYYFaiK4Aqe13Ew/JcL3g4YbkMBVu7XKE6GqnAMwNmAtwI7YKQwOj2GtEYCkywsKQxc2le0Xetu+vqDqwLWUNbViiDVUNqlzthWZZkxXNiTNcH8T0KohFJ9Dqs8l9ZXWFdhYSHMP83M6+gcQMHCSom5LVmTEu7O06rKLdbL5HptE0JTl/VNa6h/2j2VsyWY0HcVjEgX/TW1ihJWbEsrjDhffV4QcqcNtceBRf+rnx2S1bVZHweyt0/lVQKwch9wOawQfXZ8rvnurHCuAFql7A+v/UXXaYtTxY7y5MFhnnvD8uNh7LbAQAASzF/5Wocq39/L5PNG+vFUyms/4QcHWLCI2HINZfKMFQBLGSr/xuYVa6ncnqyt+3UztcW8lIQ8lJVbg/5+Liy9/NVSjg5ieFT7RBUSP/bZuOvJfmFe2lLqIfqA7VRSWe3pJ3UMjxkQ+Et+SLl/kKRSy/wn5ejcjYR6/jOSddaRiyLnSnVeu3vkqGFeHoeVGwnz8tmvLYeVSX+lKPJQorTxb5rX7RhgVKAqwuQdUq3+wLptgWEkRS3LYbQpZb9xzedG8hmtWEkdBRoKnDmsNV3DkCHDgiuNgQ8XNnXXe3ahZattQYphwdbIlmRZMfe1xFAhkGO+SwqZ+a6EU4IIIQ7JtQrrFhaWUyp06sYWOE2HClVPKX0fChQUGBr0h4qlOAGWz3GVoAIeAEHHkzjl6x58zLdRNwGWleTb1Evt9zkwpfV0CbZCqBPCufp5rskFa9mPbWUhAUqBDTjy2v8LuvaYjp9Qex6XUj6vPPmcJnNXHFf5JihT/FkoQSTXDARUPBibbxyexu8Pr3p8XIcVxTNkl60h6+kp9cn97aHdtdS3r+uGhHBVCehr2jXcwVFDZeuXA4QcRCgwHceDseFByHHAEChVoHJLTcDzuuo8eXCd9rH0OlvX7D7dAD2xueG/TH8zMHXVvteZtAh1qvbJe1Mw9WeAqp+zn9dfZsD4y3Ep80I9zS0R6l+It6MQGqD/alv1LJzaQggg0IYir6NIVR5hz7k5Ug/z0qRkj05EkfNk0mal0eEeyZD1PCjUrz2c8C/mQOnW8lw9lOdSynpnW8vzR5GD+ulA0XXa7JHbMcCoQFUE25Yy6Q561tcPfmd7bNdYh0+KbmN8RbJpGyh/pUml3te5mMvhtfOyCqTIWbW8gVv7qiwrwWhVwDq/0nNYYSlcXOna+eWuzum8rmFhXYbY8BoEYu55qHQJo7SYElZ1YAWQsFKAwlRyiJBr/bzSAiyHlQOLIUEsrKnQLiRfKVIHFhAYCxwbshJXB9u2ovri1p/WDAq5BEaCKeM4Lq0q4oCMP+/FzYLqwLYUwNkTGFfUphWlbYx27JI+g7Pq12O6Sfhat2tNfQ4sfOuvXVFd/eWUVb/iUOLv3KIsHcfcHUOil91zMJd88tUPKlAdBKu6EI/CB4QjmVl/JkB9otVXH2/YsvrmP9+7ZK85tmkrosvGZcC6KThclpJRnu6YESDy4T5tQ0mxylycmw7fBayQtKrK66J+Sq/jnirEQ8N4/u1K1fh5L2+vcA63fJwvJis6TM7Hcfy7/g++nuZWCCEVtytvRZbidSahpC3r9TF9T5b0+Sqp6q6gk9XpQwthpkzF1mXeNWWony9lT36KnCdl+TrcI0cJ864/rFAXnHRivnV+mpSZds2RedccRvx67RxN9i/zdgwwKlAVwbpSjIONse5Kr9rTw207u86w2bptab+/MfQhMpQiSjxegBiwCtgMbLDOPFashLHGeoOSM0tNW8byEsR4BmtJFhbHbV273GOZJzwDBTwpcvJBuaLUSmCxTQsLh4wcFgwYoYixJrCuAAcgmMIp0yBAjHiHr58PaPmisi4xB8Objx0gams6oOSDvA4dQeuU6n1BFqQ/u5bWWAU12kP63E84OazcWppCDOsUKFGev39L+cVjA0qj4/D427VV1X1JIGeFEbw3WfZptCG4AiiV7fNw1Fl1z3xCAlhZHhaxu/Qrj5zTK8E1fXhWX/iaHASsHfVfV5bqx9S+prbu7q48z7e37ac+s2j/8sst+9Ca6iErz4evyE+/KhwogE5YTCgo/aD8h5bWVA4HBpxKWNWFITEfplT6a0BYP00g5ueUb4ou9/IZIuR5Lhbu1f+JUinTKnryIy9lXpiX7mYlw0R5K7IUod+3JO6pLSd0Q3NCn/uKbjZZuooT1enDS1XWpEzFljLvmnqYl6aUmTwVMU/K8nW4R44S5l1/WOG7sbPNyin67lWx9TSlzLStkHlpDy/KQztHFf2fK7djgFGBqggCkhSwPp23fvWU/d1X3Gf/9G2n7Fu6kx9vC1iyUlB+vIYd5ecPDEtyodu2FDhOGCjalkCUzxb5CubdDfcabOh4rSdLoTmwlhQbK2Cw0C6rRfgcjEATL4JEsYZlhZTDgWlhEc/SSqQHUlgpbq1U0EhlnFaYg6pS0q6w1RbmdRBezcF7pHKIMC0dh5mOya/DgrYARte7l6CuZ4UL2ugu5EBc/ZJWVDhK1GClc275CDbEATUcLBiu89XjOa8tQlzOwfWV/wAgqW1bsq4GAFQ3E30HVsCS4VxAi8MFlmyWXQpQ937TtuyPnNMrra150KrDKgVg4cixqr66T329ozq5hah6izgO0Lse79qPP7Bg9+i7oNx83sjd6y+TBChVYJGgpFhSKZZzivj9JOvGnBYvKsTFHtDxigxtJKpjkR5RsrhWea8LrgxRqgqu4HOeLH/wLvqJ1xXOvFCer0vmUc/nelIGV96KrIuarnPqK227m1dssCNrS59FD0uL644gXj+VU8ph6l4P89KUUuY5r01IWb4O90p1/jBhz7UHyrQ8LKvRzjX71tjs7tG2Nfni6MQ07V6ZV99923AEmfRXiiJnpHaea/aT2zHAqEBVBBvrw3jlnd+2v/Mf323/03/4iP2VX33SXv2dVetLEY5kabFsUbwRV4CR8LBwUwp7sTOwVSnkliwrvARjqSKUr9J0BC8pYsDVwDJZavvagsxbsaRTW7KqY1ZOdyeOdWA0HQpEgI47IvQG7iWI2zrKvaP9tuDoVoOUsC/3pDLZ9yWLpIwTWA6qYpuKG8cFhskYIstljXzNPonvM0RYQQQYAjDmi9aBjuoJuAFtPAIgkKkfEIbf0lriRZd9tRdo8HwVz5dt6lzCOSEbkAroAqGZB4B1Di9GABsPN2MNq31uLSmd0pPOgel9RtvxHqRfA3xYWuzzmAJpS3d/hH0koVV3Zd8DK2BSCcp/SXV4Ru3ZAQJb0bcbguqObgguX9u1hf7Yzg+29OMSTEQ5X6hX1+GwAZgcfPoO+nlteW07FlJZB69HtfXnvrTDMWsHAh+3xkQqoORekBLyJU2Ku8V7GwCdjvULjnOk13U63iP6mc9TBAeFMl15/bx8kP1CKuZU3i66YFb0R/+76sgv67u0sn5VFq++10zgkccBkqEsp5SD6pxSD/PSlFLmORGdmJHiHNfsJ0cJ867fK/GPnmM4eiTr6jPDy/b70lUrfLEm6W6dzAvz0iGTPtFBKdfrp3lyOwUYFaiKYPc8tmA//PJP2//2X+62v/FrD9v//JaT9sBSV8rniu7oZdlI6fqK7riz60fB0kE8S3Wu0bMlbZu4sct6WsGlXeDg4WGGBRdaQ1lSA1vqbNjp5Y4PCza0v9zqTRwK3ApA6Q8G1TaGBLGucku5DqruwF91AgTxjAtLBGghMQSI4mXLtcApzoUkCP1NyFL6vDbevQaxsAQuVobIYUIf6hMccmjQQSLYoPjXVPYx1amhvnCQCkx49TkcAJbi3csPUG0J9ILLpvqERYOflOW6NIyHl3G4CAsowJLX1+M8Hgh4HbQPtBDtu4WnrQ9Fch1A1WfQ4wZAWxwzcBLx4UHqr623y2EV0EpgxRzXrit1/yGgxCUzsEIqWDlUBJ2m6rCga7FYR8pzvB6WH+/p4vgKi9NKAVwRQXhvF30KNH19Q+WT81OAw9c/1HGWXYpDpRLq58N6W7FaPHmVoKWeAcK6VGVpP0FWyoziRPTznsrhfvCZJmU2j5Dy/H5hLjx0QV38s1L68/reLsoCZ8ibNvJvbplFvvsJYZL+AKmHeWlKKeszEZ2YkSqe9NeTw4Z5186XKJf+49Ur3xju2t0D3TjSwX7+1sq8MC/drZbbKcCoQFUE+4OPPGWv+cg5e8m7j9vLP3fWvtEYS3FIOUrJ9gWeppQyQ2NAhi0WFV5+lxoDW5Q0lYaVH5baglOrbxdxvuiO7cJqz5bXeoLM0Ja0XWvq2jYehIKQFDoWU095B6iwoAbWkzWV0u31/TzK2N90LFgw/IiTR7zMMWDnVlNlQSWY6vFTWE0BhrIOYIXzxWTNQSwQFLqUcDppYJlQHhZWUwr5S52ONQQD1lXkuTUHic4nrIZS0n3lsS5obOoYb8jPqH9+8slL9hH1C9YAEGEYD2vNYUJ7gI7iS8FaY6gVIAFuhlGBFu7wDAf6c1mKc0Bqy1Apr0oZa39zXVadyqbeCS7AG4ACnFMrKyC+PRkWRG9NlD8WjCv6WWE+aGP7qvU2wypdV514Jm2kfNfHyk+WYU9AWZDltXMZhxLVQYIljFWE5LNZue9KS+XWpYQKabGGgdUGQ7sOrCKt8ks4Zd6xPwuwElZl/vuJ/h/5B5/XpJTK+rB5Ta7RBfOEoUEyw2pkBQ/296YJGPG5huRxSJShtBKdnivXC/OuqcukLfvIvGuQeecPG8prDhZ9j/SX78+mLKyzupldHPPdIp4z867ZX56NoK/tjMwr93pyOwUYFaiKYMu9LVsULM52pbSkcHakXHgLca/LG4SlLIGEw2Vkvm6gALTS7snS2fR5KtzYWbppRRbUYqNvJ5badnKlrTQDazR71uU9WjhfMB8EeJiT6rEkk4DUrYSHiAtY9SWdXs+tBd61dG6VF0cqTuUzh+YOClLeCZ8SWMAq9+eBKuOxKLB0ckgwhVd5pOcd+wErXccWC0bljnTntS5wDZQXw5oJK9Jwbcx1jWxD7V0ebNl9at9TnZ59Ymlon1Q7NpUOCGEpssoFW4eVhK2L8gPWnOfFkgFDAYu0AhZDhGkBkh5HGAC2KXicF0y/rrRP9restS6Frjptu0UK0MKiSqsqJcHFsKDDCOXtUgNVWliVlcWiultbvG4EgApY9BtAVRv7Aspd3Z49qn7aYdFhQZNhUYZYw7oKCyskhvlcaepXNS0/REX7ljmrDW4ysIQrC4trUcKerqonQFJTYqtySlCl1GHl5ZPPfqK6aXOkQPqD5KAwCxOJLpgr+oNCpRNk9Ho962non1mZwirLUPREbiSU199qqdcPOWyoX7e/RD/wPWAh5f4OLyjV91In96Z9boR59bqe3E4BRgWqIkj5onBHUmZS9LJ0WIC1J/GlmKT0WD4JOKAwcTZAeeJMwVyWry4uhbraZpmmDWt0122pM/JFcH1uS9JUWh4m7g9ZrQIwASmBTAq80+kKaABLFpW2KaTBAnN3eimknuDAu7U6XV4GqfqhuCWAB1gh7AOrtK4STPVtppko62oYMIaqsLbiGS0sK6wFh4GULBYKTgUd9VV3LGgojjcpAzFfT5BjnXcPSsGZdADnmPrjvNq3pbT3yRr9utqOAwn9Rr4JX/rXoVVZVl6u4v0B4iqdt1v76X7PMCZDi54eCwlrUIA6L4h+oNWxl+oG4rfb6/aR9Q3dKW7atuIdWqo/yzZtCSqswI+lCbCQdMII5Y9I+Qso84CF0mdojnd0ARH6Z6A86Udc3gf60X9F9V8Z6UZIdeh7nVWe4n31CwkwId9UrOkAgVKdbBF9eXFFpxwftlUZI9qvmwy3nlQPF9/H65H9hOJeWCF1WCFRh+n+jOjnjhwlkPogOShMYFIBZU99UqhrdR5jS03bm6YmJay8DF2v6IncSCivv9VSrx9y2FC/bn+p+ln7rP6PJykOaeJWkWYqz4Uwr17Xk9spwKhAVQSBQUrRBQcHKWMsoQpSE3ds7u6l6PAOZJ6KeawGkJLlgMWEBeYWFApW0tK5nueDDKagAkwCFVDqACeOXRJU4WBBeqwrlHJYNlLWQABgVXWKes3CKZ/VYj8lYVYCiziUtCtqQYthQMpB8YeVFMc4PfhqHrqmIzA5kHTsi/tibWlLP/kckc4BoWZX7dG2523YtAVZooAdYH14ZWSfWYvFft0pRf1DH3tfS8gPK8uhRfnUScfACyssrTLmsJi/AgyTuiqOdgBbXu64KqX+ml7X/omsuv/lXN9esjawJ0aCM/1COfo8ecllggoB4PRJegxOIFVIXemzEjxASODjbekrtO9cEcAEFeUHHN0q3MAyUh2rGwSABRSlL0NpomxVxgyoKsEjkFeyjCVYwt5mlcULALckQJD4mBtD0nK79cAqledRQ153pOuVcAYuOr5ZKfNz8X9HrFctlNd/N+SoYV4e+4m+Orah71J3O7xPCfH3uR+yDYeV53KAUYGqCILF0CU83abAciBUytLnT3SMheUKUwocDz7czX2eibkohq2kpANGAxfPW5CZhVMI15Gm3eEcQEtY5bNWsSwSdQFUmV++AdnLBVCqD16CAI56JZQSUiGz8MrhMF47ArDiOa4KglyvPHHo8Oe/JL6O33jX+4E5K/oirZ10bycNAEJ6sq5Y1R3w4BnJIrkPqq53LPZl/eg6gYx8PC/aiAAjB53KdCsKj0CercLrDyeOEMrzOSzBiS3nSet14BrFU9fL4yu2JGB8oL9lP3qhZ//gRNde31C/jAXsAWkFRe3jHDGxNiWllZXLN5UWVs4LpUzAUIECRc+ckltAyhuQ4pK/eXnXrmypbCxX1ZG+z7mlcJhA9APSL8iVMsfaTwFy6xWwJnAkjvwqeCP5Aksk6zOt73Q/oZRSlnVYoa5lqB3ODaQp5bCBPsntvLocVSagynz9X9QpYo4eyuv3k+uFedfsJ0cN8/LYT/SVsG19T3pb8SwWIf7efqFs12HkuRRgVKAqQqX4Q/lPtwGrVOJuRUyOsQaAXAUelG5lSeWQHoBqM+Tn4AoAJngAIpDCCmt3BCzFsW22Og4sgIILOPWIdB3Pj3qSR1gjU7hS15T0LiytLCCVq14AL45RyO5wUcHKwSSI0Ea3aoCA2smxDw1KEfZHAFTlK21D4GRoFGgwDOaWF9BRfXy9wf7Y566eVpmXRkM7p376THNkZ5THxrrgq3jc3v21JBX8woqT5QW0BCbgmDcLpCE+hwMdWl7H+JwcVBxLcTN0GQo8njPjLbpPCtDv6ozsox2VPRaMGQZmiHMjPCtzSDCBxZY+iqG1WUtrj5VCXJUmLSSsvHWVz0ocwPOD7Q37oOq6dRkLEKgAqmK4Dtg5IOMnE0s1JWzCimMtwnWstQpWWFMAy+GttuPBSb5TYAVIJ/WUlt4PVkhdoR9aVN/S6rpeIE0pRwoVYObW44jy3QDWjYR6HgfJUcO8PPYT/upr4/OwY30/I+b2DPW2XU+eSwFGBaoiuOJPARKpBJGEQ1gv7EuZKl08CyVAASKUKTCSEm9jMTmkwhqKfANWQCmtN5wxEl5sG82uW1gxpKdydF1XeRAHrBxYnl8Cq5pjc2BFnbye1J88gInnE16IORyY1hXKMS0Kzjno3KpiOA5AhHWE4meeiH1WpXd3dZXFclLDCmQAzueXvJ0bav/IzqrchwZ9O9fftFXlxdqDWxvhPo/H3qjKK4HFHJgvc6WtA0uSn0FKnvPzKs+dLxTvylqC6/sQUOFGTp1ZYmsL779d21XZ/hJLQWQ0Am76zKTgeTYrVv8Ij8kUjumjHBpMEDmcKgBMQFDFI5luzJyWfuishIFr/38407a/cm/PPt7ZdDpc2TUTV5R/zB/6+7oq6KUSxTMLuAAe5sgAFvNVOOH4PGMCS+1moV/mGwNYQBrrrV7XUPQ3A6w91xGvn/itBlYJknrw6/RnXv2OIllGStY/5aCQ19RDef318tgv1PM4SI4a5uWxn/BXH7G+v/EWa479b9Fnt0vINh1WnksBRgWqIrgCdqVZgSCVYCrKgBVgmVpOJXzc80/7OFYwf+NzWa68Ay4JpbCGKKOcKwM2HFfzVoJNQg7o+ZwXonJjGDHyzbJ9q/zC+mLOKKAFrHxoz2E1dcxAUjkDK+AVFtg4Vs9wSwxnj7FbAvRDrlBBeWl5AgSUJssyMTyIYFUBtVWVyXqDWGQBJvoPGE77NOe/EJ+fU30TWCWMEADKNocEUxxQRX65D0DzlTE5TOb7ErZYJO7sQb4V7HjYt+wX9nNYsG497Sec54WOPBqwLnCMdf2OgLQqkLx7uW+/91DP/uODq9YAgJJt1WsL5w+BleFE8ggdoLy0BTIOKymLLQGNFd8B13gMkCKeFfepP5JzYg6rrLeDRfXzbch+VlapzOdJPX1KPd31FBlnryfKdm58CqFUnCU0J6KEB0l5vYv/my3juRK+G/Uqy0jRV9B6AtaWvkvETM7pT35Gt2OYtKOSDPXjMpTpS3m2A4wKVEUIKwTljgXCXI9bGaEM03qJob0EFvBguI445pZC8IxrA5sKUpMhQ+XvQ2kVjHKLhBUWw5DAKSyqgQ8XNlvdyLeCo5fj+UbZDldBAmDmg81hZYUwx+YWVQJJkpBCISPAimPOpSVGes6lRRnbKm/t0z8xjAhUdN5FQAJOqk/MT8VxwggLyutbgctBpf6dAEvnyuFAxIf/CnHI8JlwnQDDEKB7GFbCtaRheJJ1BhmqZK6IOaTJMKeuC1jFluFGXiGD514ODablyX5aWdO5rNgeJMxR9QGmrJ/LAsw3hlv2me66j/19+FzXvtjQ/mV9BirfV/FQ2VEGipOvqPIR/YCYeyBKWFXdLSsJViJOJcwvuFOH2kL7GArE6gKYXm8HFnklXGIfWOXcWZ4rFfl+UqbL6+ZdmwDYL3Dm2ZS58CJeJ+fVcyL+b5rPcyWUdXo26zWvHPqtp+9bOSSIYHCxpFemu91CtiMlQx7TWmDt35tKyvSlPNsBRgWqIriixhMuh8RyLTuUaYKizSoWE0AFQJDS2sHZwL0GOad0UyCFskcSVP48kcsUXF1c3SsLjiHC1UbHGu2etVQeSzHxdmNARh3Ksil3TWn8rcgqY1hZNQxRApTNCkgJpxmrqor3PpAAqq0ttV/71LeEdll/b4/ShPXJlusrIGHtVPszlpTySpkBFmVoC6TqQ37+Di7SVdcFQKfXOAi1jfdpAU61S4AKUDG3tuvDhA43B1Ul+ox7bHUtwOK5KVa+SFhFP8wOC6YVxL5bUxKOy30EwIzGV2yduaata/ZtldEVUK4KJouDLXvb2bZDZ30Tb81dt7QyT+kABfLB7R0nDpsAi2HGqVzx52Qczmob1rDPaSkvnyMTtKZAUh2VbwmZjGebChzZq8TjR1mmuZ7ktRnY+15ICaz6sceV7URq199IqOcxT26vcM2G+r6N9F0j8JfX0WxJm/srbG7DFh0U6p8V7U2pn0t5tgOMClRFkPKbVaapGAFCQiGlDotMgwCWBlDzeCl1FBXDhbxiROcZTsu0XIvixSEj82bOqvQwbLT6tiJorbV6tiphyDEdNbweKqOh9Kuy+JYVt6S8cITwsqr6ACyAVMIqLSusr7SsEOJQ2j4sqHMh0RcpWf8AcMQBJyxT1hjEIcNd3JWXr6tI36qdJbgcQrkvIQ/fKp75QFbDx6KqfyaZNtMjk/Ocq+IYwsQJAxAxLDnQdiJYZhMrS9dX1gkre2TfBKwAVyyMC0zCsortfsBK2dH5jbF+5AIIK2CcVjmbDP0JLldldf3xmY7d190SidRvmzi1XPGhRLwCpQNcebLmIFZQCax15ce6gdztjlQ3LDi3JFV/n9OS+PNdsrQuKw3rEgKk/YYAU+bBJqU8l1K/pi7l9QT+3mqph3lpSqnD6gVgHTZcM9372EA3XtWhYMUrc8LV3ddyjOjnRaAd2RbfL74fk+9Nnqvk2Q4wKlAVYaIMy7kahH2U4wQogk+eQ2bg1R9asycrRxBZI34gSCFcI/GHj6t9vxbLS/sJsWkZQDGHGwOQQKql46YA5vsS0rmDh8ptCYgs3XS+2bNFnvHSuaEkPQ6ZmwoYbU+sKpQzkOK8z3lpyzNJDjDvjwSE+kXnmdfCgom6Vp6UDGVK/DwveFR+UWaAwGE16VviBDHl79aT5xvxE2BV24RQDDXGvjtKKH35zJYDjrwEpd4wVpHvKm0Kq23E0F8FK+bUdBxOJeoHKXrWFWR4M4GewMJCYWHgtK6QtLbmQaqM2xZlNjavugt6SxD5Dv0tWDHnxuq0962t22+e69n4MnNYG+7JCJiACr9/5q7yFfs+J6Ut1pQDC8tKMMJ6A1A+1Km2+pyiQDVxtEjvQ+3Pg1M9LrflD7T8kU5kn+tLmZeHoidSD+W5w0o9zEtTlz1tqUk9/Y2Eeh7z5PYJAaXT+u4+trFr3xhftif0nRsr7pq+g7yDbds/Y30PlJbt8yXoa+3in9k+3+O6PFsBRgWqIkh5oQATUNVwlxQiyrmESQyHAamwmOJcnO/pOpZMYlhujeFDHePm7vnqugHKHUXvoAoln8NpOSyYwrxXDDtWUllczJ0hzKN5vPJkqBCoNQW3ZaVhYV2Oh8onV3/PYT8UcSpmtgjQSrDx2hKHjderEPpEaaZtZp+2qb6qxwy4lJ+L8vNhQYcWYIp9rC7c132ld/VNPnuFdRTPYiktsFFa1kwkPlbK37ROdS0PHPP5MPzp7+rSeaQOqxS3stwzEGgBQq5RWxk6VF/kAsJ1YKXTxXRIMFdyR/SFLiSHA9nflRb35ZoEEKyss+SrfZ6rAzK94a790qMN+0J/164AwN0df+VIKn9/pksWFbCKOawAFLBi5QHfIgx3Kk+GO3F1dzgBK4CnvOIlkGFlIQCR/JEcJqxLCZr8kc7InGvqMi8PRU+kHspzh5V6mJfmZuVGwrx86nJ7BGoqS17fmYdkxX90uGMv64ztFdIvr+tv2HF9/3AR3bmq7++kYbdP664XsknZovJ4P3m2AowKVEVwRQpYptBIxRxWFPt1sORdPud8UVzFIf56fF2zIiuIRXPda1BbrCEUvW+VDwqcMifWCmBTGRkf5VA253GJr0BFfog7foSFRz0B1xplUoagCRgTVvniQhQxSjmFc4AGwHg6CZBLYAVoVCfq53WhvpQXdc5zCa0ZYBVCPWJOCwABqQBVvKJEcZQjkMSQoPq02vqrSQSqnqyIJVmraypjTe329NxcADnthyMGDxdPgVVCCytrOiwoYBFXXQdYsbCQElgMCZagyv2AEqKfMyDQ8R4hHugoPd59KwLjUNfzTjXmzpgAuONM235rgUWABbfKKtKlDhUHzXauWsHyOJdtKDiNdB3A4pXwzM35MlDetk1/UDmvD8uM4cQQ4lISikAk3oMFvKo4bRU1IzOwQoi7jtSBpagZOUwo01NuefzdkhsJ8/Kpy20RqKi+D13daH1lsGlv727ZT7U27U9724LX2P6rdAwWl75ePpwd3xUdPE9C+XkdVp6tAKMCVRGkfKX4pIxTcqgvrKqptTWF1OyxX+/xAZiWrju/3LGF9siW9MGuKL/FVt+WdHeyJmXPSxybssK8DO3P5gUspJCrITOGwyZ1khXFgrydtqAkYZ+6JEQchjqO9gAQwUgQ4v1XrOaAIgZKbAEYIAEyE7BJAjIo8vCS9LoBaOVHOeGdSH2BbABqCitBTOciD1zrYxvxGzbSF9+H+qrhRoQhOp4f4jmiOAdEcRiJ+Tge7m2pPasSt6ToI6UhrQNOdfY5qQOAFXNXuLJrW5WLkEe8iXjvHF9aWCnuxKBfZ4BqL7Dq8LomCvAGa5sFnSwAAJtLSURBVFYIaAosHfLRD3yoevA+rHeujexnFns2uiwrTmn9en3reeAXULE4Lm7szEnFivQCFFaVjv1tyxwrLz4rtqQb7+oaZeLDiJtYh9oqHoAlmBJOIOCK6peQyXOueKptKKECVkiV/iCpA6sOnMOEMn39+u+WfL+HeD/bNWvpe/eIfqOv7Y3tR5pj+1Bv0+7S7+fHmyN7RN8zvig4YsSn9PwK+V3QT2Kyv588WwFGBaoi+BCdu5QDHPa1jZUrsCKkKKUkEyqpVDM+hfOkx2rgtfcrTVlZrXVBa2DnBaoV3pnF/JPAgzMEVhhga0hwqMAxg4d9Uf6AIBWpu6dTL0m337N+p2c9VouXpTHodeOcLKzeQLACELi5syySIMHafeu+qO+GbSs/5qjINyyetHxim9DyfbYS6hF9IVG/5DCk95OXGw865/VIWlkxHInFSB8Sp/MSXjJJOQzFjXl3lJQ580gxl6Rj4CM4tYG00q3QRwB4xCK829qqP1DSA+bg9Dno8/BnqYAZoNK5ElZhYQG3CsLVZ4eg6N26oj4VsEpYsU2vwRJY+n36tg6piVTxvDCR9f/WdZfaVN6sej0eX7GTw2172XLXPqB28QLIa9eu+DWABVgxbLghuOGivilLiWet8CrkeqCFtbU+DmBlO3DA4KFs5hx8XUGd54Hkcokmn9vCkqMN+iGkgpmARdequn7e26f9Ejw3KiXwosSjh6jv4WS/MC/tQfL9FurtB1j6ukTQ96Gl7+KT+m7do+/vN/R7fJt+V1/Sb5LvOh6DfHe0eV72XfbJYeRWBxgVqIrgijcUP0NpFbgkMQw4hVUqupAppNLi4BqGBfEUBEhYUQuNti20OoqL4UG8AHmdiHv4KR1WBMoZxwmggPOCK36UvhQpAHBgIA463Nw7yqPr71UaS0H3BSuG2mK4bSAwDKwx3rHjgldDsBqPBQ1fOX1dil7wKAAT1lCUmfsocSCXc2jMz3VZdor9qn+oH2mzfuX1CP1BH7lUZZXrGbpXnoR1DBNewMKtQCngPsp4Y9ff7AyIN3ivldqxM1RZ6n+3nLh5qIAVTh4ClPqDZ8B443CPIThAph9Weh2WnyHu735jUAGrhFaCKi2sHA70H2QlaWkRPwMv9iVAAmsHEDGHNRJAeH37Bd04rIgcPDwcbwEOQPhzVFshrJLhABIo11U+lhVxORzIK1z80QtZmbjwM6fFw8QBPZw5VH/Ay1CmKpNDgzhieP1oQ/WDyECbiM/6PxvAQqKsOHfYQMpSMq96PLJfmJf2ICmDV/UI9b0dA62r9ynfAf8eaF/fCmIkuhlTX2BVMRfKd3ibdPpu8T2OtM+/QLsOI7c6wKhAVQTrCAI9waAOrFC6ey2pGIILBR6gClgFsHilCJbT0OeVmrKEABX7SL8vy0jiaQcS4qRUOwyDCWQ+pyIFWkIFIFDWQPk0+h0bKs9LsqpeeaJrX1kb246UOQp6qLpsCFYL/S373YfW7Kc/smI/8/k1e1pm/MawqzJVtkMkQDO1hhRXHQMryk4AR5sCtjE3RjpBSWmQMg+2kQ/wFDSAvFs2kWemm1pYlTt5JZtbAoWULw/TYl3hdLEx3LKW7uiOqV+/pevPDlgtHqAqL0HNF7+VVRbzUlhYug4gqT+IA2CcZ6Hb8rNkWJJy0uIroVUCK4cJAUcCK+CEBKA4nghx/kMGQNVwnOIY9sPaYhFd3ah64itMWCsjrgEmAIZrsLLw+mMeawfrChd2bXlIGOtqSL0FpHDNVzsAmiywns65ezv1Vz9yM0CeOX+VFhb7UyU0DbSthBVb4mYlQHMUIa9SiDtq4IpSbgRY1wt785rmH2Wx9/wL/hnp++iPQaiJ9c8LIT6/G/76Fo/Xd1t9oq+0jtU7Opnpn4+BZh1GbnWAUYGqCD7UlrACDijWUNYBrFLRBaxmhXkkh5sUNc4CrHbR9HMxPNhUfsxdYXH5sCF5K473Y1EWThsN3q8lYKXlsq47Z5QoAKBObtnIauv1urYty+Hx9sj+2nsW7Me/0rbuDvNR28p3bGMp6W8t9u1P7l+1N9w9sF/4+Jq991zTdgGAygFq3j4AWO3nMTBBObu1RrkS+oHr3JlEabAg02JKSOXWpcoz4cEWcGQaymTf541UVoJramUJElK8fR3j9LGhPM6pX+/p9ez31pr2R82unZMVuk0eUtxYF1ga7pyhtDhhYE2xBBOWGnNgcZ75uRBgBURJkxYWQtuBVFp67CfE2J86XehHyY+2glYeT+MDWFPX8nAPBlTXdgMavFqf855WP/YtJfTnvmSRMX/F81UDgaip/aFka1PWldobwKLeMRyIpcVaj1vaXmQ4Vfv055bPWaotDkE8CKs6VcDirtiVcA0eHKbSceWk7azENUeRzC+FuCgrtocJpDys3Gio55NAdDgy38dx1abnU6A9PGNY/5zqclk9gAAq74fqu34NUYLL3k+RVv+f94E2zpNbHWBUoCqClHKAKob2puJwEXTqoIqhwIhPmIXlElYFCp518RjqA1xr2jIXsyILZbXDA8D9yF9pc6WGjpRwS0DAecKVJxaB0iSwHFoCFiuc80qMp3Xdv3vnmv29O5ftKV5MKGgOBlvW1nVPr/Xs44+07VV3r9qbHm/YMeW91QWeqtsgvAsDxtRZ7VDewGRD5TLfhLt5tjX6gn1ZiLqmAegqBZ+QAkBZT3f08Hkm+iVg71aWykpgeXkATHABHLGyCFYT+zEk6M4Y6zvWE0Q6AhkrRTzcHdn9qlNL57CMcGCYcdaQ8KyX51GBKp+/SiENwIpywlOS+udwYEKrLuWw4AyYKqkDa7JfHWNduYUl4RXuaXG5G7rS4AmIFeWL22o72Lpij6mepwAr81NjIBbAyte8YDVuKR1t4f1g5xnGBVhALIGlY6xD93KkvKyTy17ly5FO+XlXPmxn9qu2cbyPkOWsVApujmSZsbd/yDSHkRsN9WsTUNxQ4EATWxRzVVZV/9s5ZJ8h+lgr0WcsoXmzEv3h32sd8x2hP+ibPd8Bz5O/L4SbDTAqUBXBlTFzNDG0h7KWSDmisNOtvYRUgmqiKOccIw0UvGRV1tPFZs+WlWcDkaW10ur5luFDLJBYGUJWkK5LEKQFlEq+2+loX7CQUj2jfN76yMj+9ZeW7Gkp3U1JWwr5lOLPqcwHz3Xt8wt9e0pKr7+O9dYVKNUulcn8GfVEaCNl4JBBGV6O4gJWMQTKM2QMSeK5h9s880U8jByAwrIMyWOvs8MwhwMBVrQjBVj5sFbRdwmrXKgWS2skaDGfhSMFVsfWppR65VXoL5dUm73fEeUzefmjtpzzOSyXbVlgDBGq3Trvjh7qc4CVVhSwKocDEY4nCn8OsOpxGV8el/Ep7uBAnASrileRYEm5Q4X28Sz8pm4wlpnP2mHB3vAM5PxA7adN/m4sXQPAOoJXU+3ChT9WoN/2PtzUOSw3XrGSz2RhZaXlVyrdUDKqq/6idLJ+ANWtskoyPqVUVEgot1KinFLKwNFszN6QaQ4jNxq4Vs3xYS6OsCR82EuHDHthlbKKCf1BOrVEf2/vEC3dK/OAlZ/vvM98j+j6yEMHL4SbCjAqUBXBlXEKgGq1WS0i5qfcAsHSqRR8Klckla0rSIkrzkwjcfd1KXmAdQlorfVteVVWVntsF3WM8l9TWUBogyE9rC4pcspLqwUBBAzZ+VuJRyPbHm/YaSnfl51q2JtX+25VbAgQo9GudaXgfeVxbd1xohuehTh1LLf61iYP5RVwxqpM0GifePqganuKz2N1B+HhCOwYdiNO+XJtXbzeDiz6iv6ItpTn8cL0OTCHmwCdoKn6cdKXWGn0jwC1KXCNJYDI4aM0/sxWitK7BaX4eM6KOIYKOQ5w+ZuS1T/AEBDVoZWAQtKyyuewEjQOG5R3BauI14/00JL5xI+fOSuGN0cCFU4VQKmjshcZHt26KmtL/YG1tBNLNA302Q4FLd40jPXlDxNjaSmPdX2PABbzezwusLnBkCFejgxpBmwCPOGE4crFFUy1nQiKOtKHggpYhfMG4Juem6YJQUfNyqziyuOZuGp72ED6/eSGgy72duNcMMlMDasOvM46RBxmxEWi2zZkM/dK9bf6nJDpd+MQUuXzQrj5AKMCVRFcIYfyrqwon5NiyKpSnDm0JUGhxjCZFGJldcVzS1KMWCNVOuJYfbwla63ZXbdVCUs2MTy40OjacjMeLG4orqOymCNaaXXd0SAV+Yx1hUOGgwwPsSvWkjJ6bDiyZRSUrCN/a64U02gjnDdY6Z2hR/dEVNm9zkjQErgcfGE5YjEx7Oiei8Rr6/v0QWVdkRbItRSPO35eQ3rE4TSBEXH9SVx5jrQlsNwxQ2XQn5M+o6+1zb7P+EgHULAgWO1CdROM4lycB1Q+HKvjElK5716DFeSw1Bh2A0gMg5bAIi5hldZWQqsEVB1YyF4w7SekjfRYO+7GXllWA0Gnr8/RXeAZHhRwehxznjiBiTks0vKwMGsKTp/LEsgYIq2GQ4E81igL+9KmmL+SdZUWlsovgeMgy60imLfJcyihgBQSadjPtLGNc9JtNZlVfKVkmO4dLpB+P7nh4BlELptqyFn16RfVh1/WTeIC3wu1j0BfIGqBHxPq7bldAjXeTwjlZ5XtPpRwbWTxQrjJAKMCVRHccukPw6pguGwCKrcSpFgRd/NmrkcKDsWJRaL0HHMnz7xVDqMhQA73aob42jhfaNsTYNbwDCQ/pcXzbrUtqKjM5WY3lnMCVAKWA3Si3BHmfUK5rvsc0bqsKKwNKXMpfzwOm+2ONZsdW2sKTG3BT5AZCEy0qY1nosrsCl45hxVDf8AEa6nvQptoN22I8wALd/oAFmB1oOmaqB9Q1bHyo02sxME56pxQw3ILQNE/IcAmwZhgSpn2fxznahgZ5xYv11bXTwErmPEcWgWrWEOwnL8Ky2ssJc/zX+UzWCko9nRlT2iVwCqHAOvHh5cpsFh6CRjh5QeMGOLjWSssJoeUjjuqr1teWGECEMBl/otXjLgDhs5hnQE6hguZ2/PX/6u/GDoFWLGQb641WIFFPwaUC/uIQ0ftSSvKrQidRw8jAIo49omnDQ7r4vrc9/OVlEqvLhmme4cLpN9PbjRwrapu6/qs19SX58Zbdk7fh2X17aI+iwe4QdzZ9XQ4GJSF1dtzuwRqvJ8Qys+q/EyvK8ohLNAXws0GGBWoihDKW0oR7z1f/kjHvCaEhWVxNGDrSl/Kf7k9tDPLLVuTUnh4sSurad2H49yF25Xp3i2gQKniYcfWy1NePV3baMXrQwAcjgQ+FAjQXKmHlRXWCaI4KeVU3CgkFtRlaK4l2CytdmxpreX5Oaz8OgClNCovXpESUIphwZibaqoOSCr+tOzKV5mw+O6qrDZWhm94/kAvLEwsUlbdoC4pADSHVSO/7JNZy8n7pyrXy55AKY5T8prpeUkF1jwPkEoLK+ar1KcocIYauV7XuHdiBasUjnMOK4cEARXbHBKsW1k3Ayx3AdY+0PEV2LWdPo8lywlYSVGOxjhg7Pr8Vsax6Kiq4nNXDA2yBc5rAArwATG1A2j5nKDS4LTB0CBtyvoSUC4JG0A12xb2pXbqirhUYkoTkGI7hWEJLy6flen1yM0Ert5Pjhairev6vHsSfSRRV9XfWOdRxysC/oP6/myrUfxTVFWWrvW/Nx6yzoeRGwnz8tlPJrCpfU77Cd+hg0T/J/JCOHqAUYGqCLJMhrbS7Ntao2uddij7ZqszWRXdlTsihdcYbtlyb8OOdTbsjvMNe7Lds3WgUihQrimVMPv+QLHyAIC+xJLS+Cv2UeyCEYCYmdOphPgcqmNIcAPFC6iUb75mBMhiHbWYF9OWJZqwmmK1jgBHuXhuDH+GpRNvT444t6y4pmovz4hlWwDiomCIRchD0QmyABYSZblQZ9UdweMw+iFA7dYRbausyJQYZo2+Ssn+S6HdU5nCKyWBleJzWoIRc3x+jcMyynaLqgJVAqtuXeXwYIKqtLJCAlzXA5Z+0xMp41HqePlt7WLRoOBRgtdsU+X4w8E6x3ZQWVHMbW1IafqLG7G6BCq8IIc4puh70ZYAP4YYWdjXnz8jTtBiaJBhY9pW1kFZVYChDgFRZFrnUErzQiorrp9KQKsEVlnebN4hNxO4/LBSDxnv83P6PLevsEyWPgHaQJyEvh7p89nkhmLbrMswLY1QOnfEkASs+De/nMOEvPZWST3MS1MXtaqSWWDVQ8anJJhKmXz21bH+u7wQjh5gVKAqQgx39bEcZKlIeTJnE5aClJ6UdqfXsWavG/NCzZ4r8sZoaGu9HSllnAW4c9+rQFk/LxQ61tu6tQUngMWcEoDEUkGhx5BaOFrgKJHWVc79ACu2POOU1hHDmKuNtq2sdbXPkB7LOwGZcKpwz0eHLQIUchuwIk2j1XZgYS1Rvg9vkr4qzy1NASrAOLClZseBxbDgNG/SU1Yhuo7hzckr7x04AawUAJRDjyWkUjJv9hNY9OkUWOGkkfsJLCyrKbAE9gpWfq3K8yFU9XEJLATrCmWeYGK/tKrK/ZSE1UHA4vdeyuSc9smP1S34YXMnj5PDthShz19tYXnF8KBDS8KQH56BWAGcG25MLSzSALX1TYYStRWkGBrkwWp3wBD08BwEwtQ9h/OAFJBx77eqHdTzsIGk7qgg8a0yCGtLyhyZ0zdpSVJOCLkcodAi5JWHFfq9FF+lwT8D2lCl45yOuSHxVffpp8uKw6TiJkWVd/d2X6uRoVngpXjyr8pJOWwor7kVUg/z0qQkoLJPUuJzmR8OAlbCCpnEc01c+kI4YoBRgaoIttwa2rmVrp1a6tjxS217+lzTHj+xao8fX7XjF9t2brWr8z2lG9lqZ2irsrBWBLTlTtsWGn2/Hg+/UKoox0pBuqLEGgJ8YV2g7Hn9CIvhLstq4ZXyI+Xnc0FSpijUsH5Q3IBkdj4oBdC0GMpjmE8wiZXcA3BYOA4ohwP5JFQqwAhqbpVxjdJ7HVRP3lTsi+uqXnEOC0x5uwWGO37X10Nk/UMsRhwwGCYlHR6Evl9t8Y5k3g5hQV4HCkOH1T71yj4qoZX7WdcynvR5TQmrUnIokAeWEXfO8HNxAxHAmg4D5rZ0rijh5Psoc/ar4xJWoYDnKWXO88OelTyP0wNr/QU89K1UWvJ3IG0CLF7YyLxUWFhIT1bVAGhp69aXQMW2FAeX0gIzns0aqG0JrHDMYcgz2sqcVqyugWWhemT9ivryJxST/3b2BJ2plF3K1EpLcOXxJH4OsJAbCV7FPTL9N1HGiE4ipUJN8XP+GXDTwOcdn5/Xtaovcpn2VfGIus/G21jFAhfXKJ+oQ8hhQ3nNrZB6mJcGmdc/KfM+k4zJzwypX4fM9CvCNXHpC+GIAUYFqiLYg6da9s3ja/bIiaZ961jDHjvRsm98Z8nue0zy+Ird/0TTvvroqn354Yv2rWdW7TtK//CZjj2+0LcTS8CsY8uyvIARSjwsiIBTeBNKWUpRo3RR9G5lyRK5IOAstxkuxJlDsBlh5YykRKWwlRarLIcIfVjPraGwfvDGa7U6DhQA4attoKgZ8hKweAeXr9zh9QnLalV15O3F5JUwzKE4z0fCXFa7LetLaSfzWkrXFsianY67tXdlbTrMJFiJDBHmwr60nSWoWkqPdAR2gBWryMdwaTyoi3dgwKqUBFRd8nxCK4HFNoa9Zl3iUzK9DwVKwoqdzl0hWFc5HDgDKt9nbodnpeJ5KYTzJbRyP5VaKfzm44dd7SvOFd0OAMxrQrGTN9DxuSssKMlYd/DEBbAkAhbHm7LC2PK6/Ngi4RHYl7jjhYC2PuKZNZ7j4uFioFUNdQps6SlJ29PS8vbQLtWHLXX35aOo6CHUTigwXae8UqHpv8tsn9T7RztHCKTeT/yvg7OyGnW4n0ysQdpMHwCiqp5s65JtKAXPS3WlPq+r/rlE/6lc1SP+1et3cKinv1kh1ONmQJWiE6VMPz+u4LpIx1HK9fKYSHEN8v0ayj6YJzOhioBRgaoIgk7LLshS4jmpxVVZP2tDO73YsWfON+3Y+Z49ebpnDz6+Zl99YNE++aUz9vEvnbOPff2iffHRhj10vCPQNezExa5dXOXljVgfUvCCAq+vxxOQ561wb8fiYYgsh8pWpcTPNruy1joOF95QPFrHSaHyvmM4zaECJKZDgz5UqP0A1nQI0EEJ4BxYOlY8jhZAarmBQ0ZH0AlHiABhZYlRvzZzWXgXxpxWPItGHrKa1KaldtsWGwP72rFVu6j8Bl2AjLWpNmuLsAwVcKG9rCaPGz8PRvNySVb98HddOZSG7qGHqzqWT0BzCqUSXHVQpZRQSmjV95Hp9QGsCbQkpZWFs0U6XOwZDpTkyxCRecBC5ikzfuvxo6/2FcfrRYBVxqEIeUmje/tJwktw17YEMOZOABhDf6z2AbSYy8oFcoES0MJpI1bJwIGD15MAoh27qrRXtL+7uWk76m9fskpxO8prndfzV44Y0yHCUqJuhFBaKQeHUtFdX/amP0woaxOS/7SvP3hf0if6uFxZ7lGglfBA9a4aGuCi/Liez64EVYp/rnm976Ok1Vc61scaDjF+k6PvB+dUI0SnJnK9UKa9FUKox81AJkUnSql/Jvy9nkwt7dyv8qql+34N9X6YJ5NQHcCoQFUEWxA0FqXIecX8hdWenV1o2/nlnp3R9unTLXvqZNuektX11Om+Pfxky+5/vGHfeKptX5fc+0TDviyYfe0pWWVPN+3+JxftyXNtuyDo+VJMLeXNXJP2fbkmRJBYEhxONQXJFcW3hnZyqWltKdN4tT5KVVCZgAXlHeDKeS2sLeJi2CygwzwTabCwHFbtrr/U8dJSwxaWWw6UgAEOFlNgIQwBplMG+RAXThgAqyO4dgSZDfv1u0/Ymx+8IOW54c+RrSktlhTtinrI6pKFtqz2+vqJKpNnzRgiJI07YtAGpQVSMY+1F1hRz4BWHVQAqQ6tUhJaCa7IL7wV/TUnFbASWinAq3RjTwsLSDHPUQLLYVVt6wBD9gPWFd2J70qRAoiMI088AQfbWFV4BO7aNvnpelZs9weKgZZA01X92DJXlSBjpXYgt6O0pu1Duul5vT6DP26u252tkX2pv2nfGWzbgmDF6/hHY0Fa/cKK7r6GXFVXJJ/VSqEtWc8bD1w8lVIR7iu1q+qhfp4r+Kcm+PNpQJy5JxnGHpeKsxS3qNRoFGuUq3wm++Q1R2p5uFLO+CxLfyaAK65VEpebDZnPYWVeyD6W7TytoyJKyX7IwN71Jf9VbdeOC/tVPPL9GrL9h5EMMCpQFcFWpVxXpHjPyQo5v9K1C8uC11LPzsnyeuZc054UsB55ctWeONm0U5c6boldWu3a6eWhPSiQfUHQ+txDS3bv4wLW0x376mOr9tDJliDUsxUpjiVBi5c35hDammCzLECcF7AutICaymp0bVWKfUnwRNwJgiFCKVXggsJ1QOm6rq6P4bwARKtNPABAyQtaKoPnoRrtjoAVz2VhafmzUwDRgRH7YZ0BLFmFzIepL5BY0DeggSXVUzuYH3r/txbsy8+sKH7scOPBZNrl82VsZUmy5FS4vwtUqhfHsa/8aYOXTf6zIGIb8VNYpWR8pi33U0pQOawKYDn8BcV4T9cstBJcAAsLq7SymOfxiXWBABd04LK7G3NPJaj2Axbiyq/a59X3QCuBRRzDg0OsJawrLCtXpOTJA8XhIQiU2A4AjqcrrDEJz2/xvNa96qt7ZBF/ubdhn+ys24caI3v7UtfuWBrZWxf79iHdiPUYKtzedtd4LD7qkPUGUgyB+oPFAMvrShtCno2QinFGiC+kHurnU2SUumefqu4x5V1+KT5sx/hfvdxCJoq8lDl5ef9U/ehSniuu1aHLzYbMZz8py0LmBW+jtmXdZuotyX7IwN6NSNkPGff9GrL9KfV+4Xub+xlgVKAqghQpircnBd+zVQmQuSBYLTW0L6gsrQ3s9IWunb0EzDqKFwR0zWJL+yuyxBYH9uCxhn310SV74FjLvn2yKwtszR472xG0unZG11wUCMkrXuDYt6bK43mpZeWx1u2qfMWpbNzSGY5DueYQFsKclXsC6ppYSBbHhfTiYziuq/PAKiwwgNWUheUPEOu6rvLN1egTfg5ArDXVh3zD0YI4zgcoAmYBohWBca2Lct/2Z8gcbpmeIU/fMiTK6h4xJEp7mdfjHMtDMd+Gl+UUQnuBleVmmqxLpA9QlfspU1gBMPoICehP4RTQIp5t3cJCcgFc9mNojeexLrsFw/ulfP5Jt+6p2F3RV8CaKK1C+M2zTSjkMeLzVrKUxptXbX2srcrIOS2sK4bvcFUfupUVnoDMRfHAMEN/AC68Ca/aydG2PbiuPtlSAUp/TfFXtfWV29UnLNv0yrOr9pHOWD+DKCPr5HWvwcpFFmYOEbrFUFNityKQGz/a0GzaQ/vrmPg4F9uDhDT+qouranNVR/JJpVtKQGxv/GEklXldvC8LmZdG//fIrQrz8kbiL70TR/uH+e09ashyU1Ihp9TPf7+FevuvJwQYFaiKYCsNWTtrXX8z8LKU6uJaxy6tNHzoDs84YLaMS3dLltVyM+aCdAfbb8paQjEP+nZmtW+nBK+zy11ZZh07caFjTzKceHrNTl5o25lLAtslXat0l5bb1pBlhfJGABcKPsAR81RYBA4XwFIdM5/kDw6joAEE1w+VV0/gXJKlJpA2qOda2y0xIMdcV7PZ9vmuyA9LLCShleV62R7HuQCGP2+l+K7S4zDC0F0CJGAWwMp9B5bqSXtYJ5G2RR5Yb5RBedMyclgwJMCTMEISVCWwENIl5FLC0sKqYr+E1F4JYMV+Ca0EF9BKYCExVBgedTk0GHMVAau6heUAQHHtIyi1XR+6Ajox5AeMmAPJ86wTSDzAAlYMBSIAi+t4Bb6nEbQ2Nq+ojgxdXvNX8ce7s1jNo1r1QiDHS/CSoPUd9ZE7BcjC8G1Rp7SwUvEGuBJaxN2YIjsokBvKDK3uipJ/1TYU3d4f8jy5zJub50AqQ/34oFBeXwrgmSfZXynz0sxT2rcqlHmW+bKvj03lU/dp2fOCt09fhGuI9m8kZP6Hle+3MK8PDhICjApURbDzi0N7VGD5xoklOy3Fv7DcF5wErhUsqLYtrgpgLrKyFjnWOVlfrebITgocX1lqC0o6J2sKN3e3vhptWWkdpR0IULKwBLILyzg/jHTc9bx5OBlHB9zGJ557FUwSVCjQ2Jco39GA+auOlL4sKp1vrMoKXGgpb+W/2FHdBTBZXVhYLHzLyymZy5o4bFBOJTEcOF8SKEDMXeLZ99U2gN4ssAJA0zisPpw7AsLASkCjPp43aZFoZ87RlcBKKQGV+ZewSsn0Cay0sPAGLCEVQjrSC1pVXAkrQIWkE0aCK+N8yNDdwcPamri6S+rASkkglILix1LjTcQM9/Gc1VgAE/9c4fEwMU4VIQwJCkwOKllMDkusH8FF+SvK57NG28xn8WoRAAbsBC33GFSfCFwD1X/3ypYKUL2px5y61RXvjKhuqbhvZSC3sHjIH4cJhkSJk+gs5w+SSINCjvmYybmirketc15blxkAHVWoYyU6dHk2A32qrjR9zeJdVYVEDfYGb6O+CGxvRch27iffb2FeHxwkBBgVqIpgF2T1PH2BOSdZP6yoLhgtCzwr2uIKzlDemUs4YggKsqJOnW/JitJWoDqx1rNHBKYLsrYuCGgnLrbszNLITi/27PjZVTuj4zVZZgwBYrmxv7TalhWUsApX9QTFZI4JaEjS0sJKAkCkWVN9gOq5ix07tjy0h1bXbZGXQfZ0vq20gsWKW4SCmgMnYOWQ0n6UyUsrI548gV/UoS+rT7Bhzk35NJpda7aZZ4v5KgdNBY4SWGllJbTwgvT3UwETrEKgI7gndCZSgSahU8KHbaYvryvTZDq29SFBh1G1TXGvRL++gpuO06pKMM2DVh6zJh/zWcCG4by0sEpAHTSflZKeh+4FyJCeBEcLLKyx4Bcu7Xj/ATQBSLDCDX0CD6wgoKXb502sNMGJFz9u4zXIHJWAxcsd83UtXEt5l68KrlLs7r5d1BFBRwHSifjxVFC6qbhvZcihO36huNcDZ0Cc5XEi/u6ViQKu6hXHxEe4kbpmXvOEOt2wVHXNOirqWQuACi9Tvk/x2ZVlqy0HlF5v880Erj5Ivt/CvD44SAgwKlAVwS4yBNjinVWyjAQGhv8urnXt5GLTLlXzWBdXmnZxtSWg4YzRtWMXm3ZioWunBI2LsnJOLvTtmQsde/pSy75zvmHfPrlqT54W5ARBhv9Y2sjXJpSF0RJIgJKvI4h15Upf0JAFw1uH3UvPYQAgeAuxICRrjFU2LqlOZ1XGhfNtW1C+v/K1lr3oTxftZz65al9Z5k3FLDElabetLSux1esqT+ayZJXxZmWVkeBqt5nbwmLDEgNeAU4Wyu12mBMbTerTlNWEx2E8MIwlGPCYAErCsQ9BARLd1bvTg4QHeE83BrYMsGRN+Wv2BTGuTRAlhErJMoBQHue5hNU8IX0o6m1tA0oxTBjX5YPd+UBxLBIbwJoHrRwS5KHbeLdU5YwhUPiCspV1NW9YsJSEFQoEKyksrABWWlMM+fUZ4lO+ACssK9qyq/zJJyDlwGFIkmFB5rEEKNLjYYi1xsrtgMpfoQ8AEnAVZLclDrA9cA2vubB49sqtDJGn1KeL+oY2SbN7O9S3W6Hl/YdbKlpFVRBQnSXse17lP8+bKwlcE9YXBRHv7eO4CBGT5US5KVn+USXrsZ8Q4u+tC7RN3efrIeqr6fDSxz7tM+qldPPK3a+OtypkufuV//0W6v0xT2BUoCqC4NTzOayLAsCiIMLw3/nVgT11sW2nZUnhaAHUFrGimKcSqE4vdOzcysDOyNI5vdK3J8607PFzsnhWRvat0w179BTPcAlsZ1bt2KkFWVU8tCtIuGJHZJVo6+v14RaussPhAUhpK5C4AwUgE9RWVjq2sCgIrSndYN0urw/smfVt+3t/et7+6n/6mv33L/6aveg1z9ifn1Ja5cNwJCthdASfTmeo8gd2VtbeybNtO366aecXW7bAA8+y9maGDFV2Dkf6sKDyWlyTRQhYZTV1VOdYQSMAlVYVAgT8OR9EvxZWauCVKW1ZMBcEq2PKZ0Vtov14CtaBlYAq9xNAdbCVgCoFUGFNbKLEgaeuRTiXW6SeB1DLV42kxQWwcg4rJT0I2eZQoENIyh7lfxhoARyW89nexsqSheSrJbDKBQ8I79pIW1ZOYE1Bf+BX0CV9Wjo5r8SQJNYeq7qz0jvPdzFvxQoX/vJG+kH1wUqjLADr3o6I0mORJWxTng0llaHMN8tBQrErUm0bq21NwXdtxGtVdDOgOvGqj111XLRd/TwRhkZD9N/TAjzPn596DhHqnD/I7Bpb6vra5UqifIQwAxrPY1bK8welQybnizLmCSGvuRWBfOgHMd+hhbCvjzn6Tyl03xLzWtSvVvK8OiK3KmRbU77fQ70/5gmMClRFsKU2Q3gM5bUFpb6vl3eR+SqBDCtmQVbWWYYCF1p2Xltc3i8KWhcbsrBkdT19URbVqYY9cGLFvnOxaw8/syQLrGPHL8gSWhraqQttH0a8JIgwxIg3oFs6EobgAEsL1/O2LCKVjTXU7fVsCDwEDiygNQGzofOsDD9Y35CyGtu7Huva//hL37S//u8/bD/4b+60v/JvP2V/69VP2WfPj2QJxjJKOHUsqi0nL/Tsyw+cs/seumRPn2jYpWXc7GXxUZcKVGxZIQOHjljzsOugBd6riuOBYIAFrNKqSpAksIBEAgsngq6UbY9htW0pUgF2pae0yoOV5Mvr65IWW0KmPJfQShhRJi9k5JUhLDW0KbD4q0NcSBPWFUOFmV8Ca5KXzieoSmDlkGDCKrcpKPxU+vnw7fUEqOG8gbWDpYRF4W8PlnbB2sqhQIeP6o8nYA6RudLR9QmrhA8wQpgT8zkugKd9f+2+hBsJf3W+9nPFDnccKYAFTG9eOXG9MvJtBCBCfXnuqa4IKQ4Fyp3/7vY1awtSZ1TPk+u7tsZND32helJfQI11SB84eySqtsMr+5V5u6ako+voA/0vqxL7Vdm0N/MJCciEIq+S3qBM8qnK2k8Iec1Rwn7XkCV9sasG4d4/VgdsYokDLp3TbqTR1dHOvblM6qVtzmdl3M0Gcinl+z3U+2OewKhAVQRbag7tHA8K44Iu+PDc0EVZA6cWmg4wFP9ZwQzX9FUBDEupIWvr/Kosq3NrsrJkScnieuxcW8dtO3auaQtrsnQEoWUp/AWdPyfY4YCxLAguy4JbYT6r2bWVRtuWeQZL+bLlmSnWB8QFfEV5LAk2LHLLe64YlhtuDG1XiqwnTffP3/Jt+7//2/fb3/pX77Af+KE77Ad+5N32P/z4V+wVX235g72LymNN1tO5pTW1p28nBVkcRnqKD0gBqFirMOfK3LISLHgYuCdgHZcFeVb1Zk0+lmUCZO6aTh6CTUrCxC0WQIJ1g7UgRTmogOLzWsxn9ceyLGP+ax6wiANYgAQYZVyeT8ggbh0V0MIZgi2KmfdeOUBdppYW121oy8r3+Wr98oHiElgpdVCllUU8+yjLUP4HW1hIWmE4PaCE3T1debF14AAufca+cC/WkuJ0iStqBw3PhUkhY4UxrMgQJWUDBfJGgQPEWHOQ14poX33AZ0LfpPJHXGmTt65BJ928YuJ6VGGABGg4QIv8c3guQcH59a2r1t+8ah3J+XXeRaWbjh2do6+kZRkuzLrOEzzbyIwyO/oOnB1t2bfVd9/UZ/w59eMXN3btGfVTm070NlI47VY9tfW+UFx15tBSD/PSpMKfJ4RMd9iQ6em7+rUeL8FxZUcJNtT/I1nXi/oOnx3rO6++xrzirV7Z3oPCpK7sz5EXws2Fen/676IQ4mBUoCqCD/cttdbtUmNol2RBLQpE5wSZUxfbdlKW0bLgxOvlef4Kh4ZGi2eqOg65Zy717LS23xGkHj3dsJOLzHf13HV9TRDCcWNhpWVLWGsrA7uwKGgskw8u33gjdm2BIUilP3WpKetNlpvk0qIAuSCLbwUrScpaSn5Ld53jrU3XXPf3t+1/fstx+xsv/rz99R+90170Q++2v/3D77W/9BNftF/93KosobGt4U2IJTPguaieu+i3ZLkxp9VnPksWEwvflrDioWPSdlm9vr9pHzu+Kiuy66tn+GK3AlY6WSSs2M9jXp/vgNExc0MbUpJAoikosB4hZbKqOs92ZT4JohJKuZ/Ayvxx+CiBVQpzVijkdDLw4UmHVWx5Ey/vx8JDcGm0LeWotFJscT2wBVjhWQiwSisLSUAhGZfHCa20suoKNSWhRTqAhcJkuG/kFhYQjOWVmLcCWCOBC4uLOaeAU1gbOFq4tQSsUOqeF7AK62usuuKsgXVFfjhlsA8MJ8CqrvO6uOhHUynRvSF/UpEmwKyflPbdMuF6bVm1fKx8sRiBrzul0HZdquRKH9eTE3Hc+Ysp/uxYV7Dq8Tya6qdLVcG4BpnWMWXap96vlfhYl/KlzGc2LtsH+lv28t7Yfra5aS9e29R2aK/Xd+9L+vzbmBtcrwvz1S7U6yhSD/ul8TYXQl+x9XOVzIQigl2a5smrA4Y5WbDY81NUBk+iP4AbhwsW5OXGZihondV3+Znx2DY9D31XlZDPoLy+HmbqrJSefyEvhJsL9f5MUKUQB6MCVRFskSHAJYFJgFlc6woufR8GZBX2U+cbYf0AtVVc2gFR3122gdg5WVDHLrXdunrqgqyY8207K2sKOSc4YYWxxe2cvFd4dqshKDAEiCOGFDgPK/PGYayg80uyvmRp4QbO8BwPt6IYd6R8tre3dOd02f7k3rP21172DfsffvZ++5s//kl70b/7qOQu+8F//wn7y7/yqL39qZ6UrUDVDqcJAHRxuWmnHcDMwfXd07AtgOVwYAKLcplD25aF9qULq3a32tXtbTqAeHgYaMT+rNQ9BUvxNRSxylxUJxw9quMyHWACHgkot9YkHE9E5zO+hBXHAIphv7SwABhxHq993sbrbxwWBL7cGdlJ7W+xAK+XGfkcNDSYcEpwldAirrSuSmVaSnkOBQs4gBDPUeFgAbxYQBWrFIs0gIXldVXlAJ8UhiOnL2N00T6KijzcAqMPVC+sN6xe+oG+8ddp+HVR16x35oPCi612+MUosEGh76jCWHO8lgNhuM8tKYAq4ZkwVu1gn/ZlXtQtnl1TWcRJuJ67/6E0qIxxV6zu1VZdw/UpWbf9pEyL6Neudl6zB9SPH9P39n7dhJxU++/R5/wOQetNnXX7rVbbvqHPj9Yxv4UDB+08ilwvzLsGKZX/nrDnxBX1l74f6ruLshQf7tOWTfWfGklboVctJ47o4+wbnG6uqo9X9PmsbKnNOpd9FVcrgg+rFhJWhLLOKS+EmwtlX3r/Vv1dCowKVEWwxUbflhl6EzRWWx1ZUHjEdd2rD5fuhuJWdI418hak+FlKCQcJVsbAVX1JYDsmq+mpix0BoWlnLwhYlySC1PGL8fDwCSn+Jbz3eBBZVtXyikQAY4UL9xz0uSuVqTyBx3DACu7rrixdQUpxbQlYu/qBf+nYir3m8+ftP37grP3t337U/tZLH7a/8Uv32Yt+7VH7gdcu2OufGFlriEUYsMKSWxO8zl7s2dOnm3ZG4AJYvYEAJUuL8rCyfCkotlKUHQHgtKzOJYFkKAEugCaBlHBCSljNwEVSAqlMn9eUaRI+Gcc2j3M/JaDFdnrMsN8YiAggvFWY4wmwtM9LDlklfiw4fEoW5AnBahOraybfqYVVAqsEVAmvPOYzQpGHAp0Flr5zLmUcgrJAifs8lAOLeb9YzaKn9kyApXwZ2huprmkxYkXV8wR+xIclxjau89Uw1AcMDXIOwJAePef1qI5zH5n50ejHxHwInntYTe7yTtpKyI+y3ZrSluG7qBvpsDqrvCW0F/iSD1YiK5zz/q+cm4o6zeaPZB77ST29v69K0ld/tPTZ9CXXtM+k1lWVv7uzYw/r832FfiOPq1/MnTBQGdo9QOpK+3phXtoyzoXO2idwZiwznNf136ebrM+uDexu3VwfH41kIYfjCM+fRcppIMZF0d4f+oyAFnN7bd0YUSTxnI+02tmnHlk//tblhXBzoezLwwNL4GBF8yVZNsvaMu90YXHNFlYaPpeEEwSviG8CMn8uqefQQVhKieOzy7i885Aw80Sy2LQ9vdD2+a3zy7K8Lsi6ORfWGsNtvGiRJZgaDDN6nspH+cfzWQAkHmJNhYjyHA7wZtvQD467QrPGlcv2z+9u2P/1N0/bD7z0fnvRLz9kf+V3ztq/+1zDLvU21CYeMA4rpiM4sYbhmgBG2Qz9AaK2ykwLi1ebAK2ufgzdvhR3V5YOjiESXNv9uTHBz13wBdmETm4TPKUkbPI4003S6+43n+sCGJk+JUGS+2ldzaxoob7Z1F0j81cofywoLK11B1RYWf7WYW0HiuuML9tDau+qjklT5hsW1nQeK4GVUkIq49gnnpUrQvlPAaDv20TyuFSybg0BAlfelx0KQIvhwC51UVuwvLC4esOYc2OZKM9nkheQAQZhrfmclltCuIhHfizztCMw8LCxKyrJZdWXocwEFtsY1sw6Aw4sJ1bk4IHlAEmUORWAlXnMyrQvuA6YkZaXIqpYj3OGcK3Kymuuzc1rKlG3WdFle0VlcIOnLnCRcam+VtnMASoeL4R79dm/S99F1cavUW788cBeXQJY7N14mOZV5UcDaoE4vxFQG1i0+AQ3ZhDHT+ozUntaY30Pr6hRmWERyDfF+57m6vMe6Pu1rnb74wCK835Sem/VPvVIeSFEuJV9QU4zUvR3CowKVEWwZVk2WFe5ksXC8sChg9v3woqUfJMHfBlCC8jwUK0/UKwtyw8BmAAO1hhWFA8f992SYcX388xbMcy42rYLOl5aIZ1AoHSs/xevtlechPwAYFtgmXlmSrBoq45tgacvoIx9fmPD3nm6b3/3PSv2V175uP2l33nGfvDdi/aW0wMbjAUdWVH+oLAAw/Ne1Jm5NB6MZjmqBVmFOIb4A8NKw7JN6YDByw67I0Am2DhcABR5qS5qK+/Mwsr01/xr62sJViDylTESSBWMcjFdhDk1f2+YtlwzfY3+1LKaJwmW9A4Mzz/mrgQS3UGjqN1hQco90wAs4sIJZMf62jbGu7Yma2Uo0JAmnsuaAut6jhcJqYQW25zDms4LSRGkQsh9ib5/k32sCreuJECppbp1dLePmzpg4nUsWF0cd3XcV53ZT6ggAYIAjTtkSCllHXhuK15PIjDrOoAFIZiQxyljrLZTfx8SVFxeRx2jnjhLoPDDKivrXpaPsH9NStSfpVK6jCvTAawyfQLN4+bkPSOcryTrV0p5PgWlvKX24tRxGQcO9UUe0y/4e39bn/Xnh+tSFTrGwtI1E6kpE6VwwXLDC0/d6/FHDbP5FeVNRPH6Q7+oqjH0V13EjcmmgMNn3dB35V7W9pR16KYp13lCduNfQIv8dDOjz3dDbR6r4rmaCKk576kpuAhZnwz189+v4Vb2AznNSNXnpcCoQFUEBwVzVMt4BEqRr2rLCuiLK4IXnoE6zhUpUmnjTMGSTTxMyyKvDJcxrLcqKw0INLvrft2irDWcKE6dX1X+WHF9O3WhacfPtHy+6wzzWzq/KDDyILHDRVtexw8k3JNPAIm3CGPpCEKK571SIyn68eamPdzZtj87ObI/fqJvbznRsZN9WQZD5SdLCld0QOQrxQtagIplpxZkDT51atWtQuqecHFgACnlX8Z5vOIAkVtUOFBgfakMnhUjvq1jB5jOObgq4brJu7AkvD6/pTbwEktfcxBwq47l3FiWV0paWxO4ACRBKOasQvGzn7BCYogwvOQYSuNNvLg+4z6OyzgP5GKtTa2sqdWG4BqPUgdeaV0lpNimuIUlJRDPBEkZSIHk0JkvIMuNsL6R8SUMyGANJbCY81lVPdY2VFcpomzvqiC1wrycrCSg5u7w0vzpYQj0AlQqS3EJy9jXecWHs8VVW1W7H98Y++s3drXP81rMhVE/YL+j+gCQANcUijcrDqQjyp581GeHFc9DbaeP8TJEUQNSf0eW+sGHXiW85uXJwZadxtyTulDy2TyKcn2uTgJA+KxQ/FjE67qW4UclOXQg7VSmiikly0Q8TZ7TPlYuZWMpXlGjPtbesHuGQyWKyqqlVb55bQh5jfXHH6Hg89b1eQPBZ/5C+N4E/4yuIzAqUBXB332FdbWAU4SsGxZsBRZulTTirb4+DCZFjRMDD9qy8gRWFzAAImsNlltq+xAi6/lhseGVhzIGYAusSSiL7eJSx85datn5hZ49c65jT51uCxxtOyY5fnZNlpigttKyjiyYcDGvnCIcWLFFmaH4AQPrFg6GA32BxxIpNinbIRCR8DJJf2GjrsOSAV7MwwFo6sSwJcOg/rJGbzN5752HmkqACycK5vdwc2/pDo9XiLRYHcOtLUHL58am4EHSJd6BpGN3j8dCq+LZnze0mGUHqMKTb+LR50ABSszvAa0YCgwJ4BDHQ7TudCAQAK1wPNBdtq5DYY+LePKb5j2dxyotqgRUCS+E+SOGBfHUA1ooTJ/XkT5EgU4UkpQEgHFQqR6k2dR1HdWnr/ihIEpfM+90RuU/pL5FwWxIOXp6pUESVCWwUsE7sFQurzMBdLTzuPrxZasNe2y47fM57uCh87G0Ew4fAam6E8bNSir/o0h5fSrcwwrXA11AjBMHQ47E0VZ/oF3CqiLbOzv2+c6mPambGAJOJUq6b55+A0K/VHHkO8ZS5SaCBIcMurSQCkaFlGXGls8i4rHsNtxK1HdIX6rB7rZ9qKnfl+K8BeRRQItr6EPeDYbTxg7emPqccXZJqH83gZX1Svl+D/X+mCcwKlAVwc7JumEdQF4rwsoMLVzOO20HEVYVFg8WGM9OObiYyxG0EM4ztMdQ3pKA5UsYyYpZUX64tS/xWhEfVmQtvhh6XF5ryZriIWId45VYrWLBWoULAhZzWbnKRc4vASte7tgSELCUcPxg+HFFdelLSLus+ndUD1aXXxE43XJy0MrS0j7WDNfwnqyVhuqg9LjXAyva5StbuMzCIiXjcAbpCxqrSntabVjwoUtgKqj4ECLgCgAlhAA3Vh5WVCzvNLWmMl0dWGXZU+sqgRX7AAZlHA8LY1WVwMIRQ9amQDDSeZY9YkiNO23urnelaABdzH0hWDtYaLNWFsBiKLAEFkK8w6wC2M5urIGHEkDJpPXDNpSRFIm+gYAk37EV582tPl7iiDIdrqu+sva2BNFV1eup9Q3b3hRg3cK66oDFMsSq5HrigGKp5FGsQA3LifknFDSvF3lG8qD6bvuyIE8ddqTIpbywPNQdM3ncKgllfzTJa+kvxBXvPpL9ncd5PVusKweWlHOsvkJ/qL3MF6q/39bZsGe84ShurOLq+iL/lMk5l0if8a74SVdTNvNCed7FvxtTybrXJdrJVp+ZGrTNVLa+PGe1c590g672igJeJXP4YhUCbYZAsa70NbMT+r6uCtYE0lGH71aYtPkA+X4O8/oDRgWqIvj6gEsCilsKUuxYHKxyjvR0zAoUDP/5KhVSvI1mO+aUJOHdh8UiMMlaYT5rTfmtrvV9SHGtIYDouCV4AagVAQpAsJIFrwLBecHXGVQ5nAd47gDBUKAkXweCByGQwzoCWFhyQGg43LILw01bkoLrAksBiWHJBulx7mDYTuWRL0Nw+SwUdQeMgGrWqgkwJTASFDPQ0L4vauvzKlvW47xgcV51uqg6lW7sbp0q/7Su2Oclljx8nGkm4Kq2k7L3gIptDAeWQ4JIDPnFnBTHDANieTEkiGs3w1+susHqERwztLbrw2BYFhwDLq6rrtGPel0CuICTP5irtCWwSusLoPk8lpRDils+0oXc6QMrV3BSIAwPApkAFiDCMUL1YL+y9gYOYNVZYGqoPUAnhzbDWzDaSBmZz4xVpH3yc5d4rt0EhLIEddyjndoCaQe38nCFm9feYqkr3sPITB761U7ite9SnM/+znPl9ep+KW1ZI1iaaivPhzEkeEXwekR9+drOuo392oDVJP85Qj7qKt9GGbU+I51UDKJdl3khz5VpZoClyGxvWac8xnrfvqrPXBVxpwvV/0EBaxGvGwVPq5x3SKdzCDcnPN/G827n+f5QYaXJ8r9bgfKuJ7dz4PO7mVDvCwRGBaoi+LutsD54kSNDWlhYPhcjZY81hYJn3sjnl6T4cbpoykrBklkTrC4tde3CAq8iYcFYpWuPdJ7hN9KGtATEtQZr90l4mFgQY9Fc5rXccUOK21+2qDqwHNN0BQrcvaXAqQvQQclzHtGd9+dklf34g8v200827YGmLIMB8JSl12F5p4BCWDyquwBMGxPKDgelCStOYJRQXlo1SEIMWCS0/Hks7QMthNetc9d6UmV9a7UhSCqN13MKI6wrB6aEvmZF+BJWXheV5cOFStNh+FGwSDgNcYzwZ6U4jvmpKaRii4XFs1dhLTHUFx6COBz0lL6rcz0J0GL4i/kmwIWEpRUCfFwU70N9gEhp2U6sKsWnZPp0WuBuPq0rPOI45nuMjgAslM3afswrYd344reK83dfVdYg77zCMzBeERJzbgxtOpCBldICvQSfW1kq24cjVQ8ASxz5cx6rzF9PojbwLBUOGDvKk3QHD/9xrpSIj3aGzKbfK6loXdlyTS3uKIIydmF/jmQ/I27lCkSU6Z6O6g/WXNzic1X7/0i/40/ICmf+x4f7uC7z30fq9anLTHqpG20OLQm7mTwqKfOnz1nFAmjxHcbn4py+I9/Ub5Kc1EyfQ6V0JVf7mfsyG8qo6m/p+6ablTLvFP13uZUh87wRea6HvMEow7y4mwnkBKMCVRFcIfubgLEOUOC6W3FoSGk6nAQcf8gXy0ZQQdnzvFSj0fJlk1hCaXEFcAlG1RDgwlJT0JBy1rUNQcnXCpSVhfWF2zxvMT6/GPDCasKdnTmxAOR0KNCHAwEOMEXRK+1Qyp3niS5Kcb/pW2v2yq/07CfubduPPdSwU/rSAgN3BAEaDoVoF89jtXqVCH6kA1jAMd9GDCSZP5mVOsBC3OKphuZ4fUhToFomTUcAmpQdMEoHCwSHC6ypPJ/5ef4qr6MtzyB1Bax4FYhEsKIuMRwYz1zl8B/7AAtAhaUUQ4RhLcUKD74uH8pf++nm7bDarbYSh5W2KPG0qAAR+0AAOGFVYV1lPEOBPhyotKnAGZ5z66qSVNI+lIPFI0Fx+tCUxIfrqJfqF28QDscQlrYiHuACm1z9Ho9HhjZ9tYtCctWLADEWVILxmupeDQ3SPtXHrSrVM+tciiv7Yr8utIe5uuiX/dOlpLK9lTKvnL0SyoObhq76dEcK/qr6AjPpnsG2vWx13RqeYaRVt81V5HWp16WUmbRSN9ocSfYDFlKWw1wWnp1hHV+1S/pc36TfFh6DlKrkkU6fD0POMezLvJfyopwiTz7PPEZuZSC7G5XbNRwEsnnnDgqkhFGBqgiuJBl+yvXxmD/AAw9A5NAb4AolD7iAT8xjAa5mU1YNc1FrbVtinUDBieetGH5zWOk6YDSxdHQdz3NdXBLsOE/+2lLePFjlNiyuoW2orijibwuMHznesfc92rc339+xf/GpFbvrfJS3qjxZUgorjzkjgOGWFfXHKUL50Y6cp5vmn8CKocj9gJWgod/oP5ww0ssPCzCdVEpoAVsX4klXAGuSP/0OrCpg4V3o5zxNAms6v5TAYggvPAJjSC+BBYQYGvQFedVnuRgs814JqHjYNqCVsEJKWLHNYcC0uBBgRbqIi7SAI2GVlk9M0AeY4gFhgaiCFsDiGMFBIoAla0p15tUhvkqHQIXw2haWl/IHipWPDxUylIj1oGO8yPBioyxvqysqIBnzGA5PKS22CRsk24NyA6woOrakRQAA6XZ1p57tirZF/F5YTCWV7LMp88pFgBF1bMnCbKqvVna27d7Blv26bqoeUL+rNXZVbcWL0NsqDVEq75sSqZvDQqtMOzevSrKtMqB8f6TGLWxu2ls76/YrTekunUQfYjEyV8tnRDp9tL7lXF5bSuav/89qIP/Dyu0c5kHpqLDKAKMCVREcCKG0UcYClyyFtfbQHyZGEcerMBiyk4JH8QsCsbQS80ptt7KYr1pmGaaLbXdjX8TSwnpSHsxVuRehIBVODwIUQ4cCGgAsrbaERylAxF/pLmXNM0L9oaAl5YU183Cjb+9+pGVve6Bt/+ZzDfvTUwA03OcvSZZULg4PWHHMY1H/tpQ/c23umg4wKmjRDwGsChKVJKRSMt4tHMEdN/iu9xvwEahkwSWMZqCl8hJeE1BxrfbJL+CnfNRWhgQ7ai/Hfk7pZue00g095rKwsGItwQBXCCDjfHgTpgu8DxPqmg2dd0gBGQEpvPym1hXix9pubSn/jXBxT4hxvoxL5Y+y91fVV9BCsOgAJt54WHruYCGojJUOqOAM4MBykAlSVZvCczG21LsU5rD8pY1SSgz7+TNbKidh5Xn5UCCgpk0xhxZ1DEhP2ihSse/DlVV+DiQAJkhdVj1ZTb1sE5YLd/jlUOE8qSvHZ0PmletLR6Gd9R8YddUfj+r78oXRZTunPodS167wUswKWFImKO2UVDClJFgmUqTfI1Ua7V5XrpfnTFtVV0Rd78cjfX5f1ff7cbWPxFiSzF95WuosUXKf14p2KL7Ir7Sw9P9ZDeR/WLkdA/2bodzPkN+jowQYFaiKIOWHpRDzNwyRreru66yAw1qBDispYHcecIurb8vLTWs0ZFWtKs0qbxSOB4lxW19Y6tn5S20fHry4KEitCiCCA2sQnrvYsIu8R0vned3I6XOCHK70TV6nz/Ai7vKCGmAT5FgiidUnqBt39u6dp33m1gDogHP6on6rsW5/eLZr/8dDTXvv2Z7KadpJ1iRs8+wVL6CMZ8l4EHpJEMVtP6ARQ4FAMYGV0PK5s0r6rEbhUNGxlGd3Y9e666qTFP6y4I5V1OtOra5yODAWuVXfqc7Aab2K9weNuUGoBIsKL0OHIaAiH/KtgBVwmsIqBICFtZUWFsq9nN+K4cI4Jg9WkEAGAg3zRbyQEUXt1oV++OynxcV8E0qeBWmvYI1tYqlkeilsxfG5IAkxB5muc6UvjeIwcgtq170UAYhbWNoCKywf0gAr92IUcPy19qprgqqUhBX7AMuhpfzYxtBi5O0iUOV+uqxjbQRQo460DYuQeT+GEb3eikNou4NJ9SPe+6IGYo4n1lihBOtSKt0ESirN8riMP4rsn4cUBKL6oScmukI7vmwUw6Kk03EuBpviikXiGy7ZR2ZgU5N56efJzHWKqEvZ1qlEu5xGBB3ndxBQl3lOLcdp/pkPwKKN1OSoyvT5Hg7bHyWI6tubDTAqUBXBIRDveJJiFZguLTVsEWjgJi5lG6+LD0Xrq1LoHMs1MT91aaFtp880BaquhCHBvi0uM4fV81UtmM8CSucFrzNnkZZduISDxsBOnlkV8MIzkAeQcVUHJih7rLh0iHCX9rS82AcwOsdDu6OerD4p9A+01u0llwb2wVVeezKwp86t2gXBchXHEOXrq8breFFbd8rAomNIkOHNytkjrbkptGTZuQgObGXddQQK5t12pawfaY3ty7p2PIjFcdMCA0QBxEqw5LpjO6btSbcOeZ3/urUGsvYoT/vAzAVAVZaXW1YOpak1tRdYsjzdgsKSmjpkpCMG8z3M+zAkyHBabwKsmA/CQsqhvPQajOHBysIQfBaV/tRo24fetnaYr1I6pS/ntBJYAT1dC6y0nxaVL7ukLcc+TCewOKy09SFBxTPPxkK11I16rwtc1DvhlMCaHFcS+wwdFpBiiwAxgKO6T60/wKN6OnAAVFpUBcgknHcYCmZxfhpf7ucwois/CWUwHEVcCHCYKkhg4obPAVKmP4zMy6MuZdryWo+TbqmLKxwJ6X3X/7HdKyUcSpmXdp7MXKeI/aRe71Kwhrkx8SHcMr/r5JnijXwhzITDQod0pWTcfuGgc/UAowJVEawnS8WfDZIw7wQwABgecFNYyWrAKUKK3S0tWUK8VHFpOZZvWljq2/mLsqJkPZ3V9qygdF7AYqgQywsHi7MXu7K6AB3WGa8c4WFjXOH7stxattISSMhbsGrgIg/AFAdI0vqJFS8CYu6goHoNhwM7K6i8QSC6S8A9K+vvmfNte/KCLDjlwXyZr5PYlPXY4h1ZDFPG/BuwqgMLS64U4ADUsfgGAoL3jRTr60+s2b3Kd1PKPKymElrVvmBEHdd1/ccaHfu546rj4tDGUvQj72cBGmgJUL4ahsrqClRuXQEuh1YAyr0SC2ilxZXzWAGqQqT0saT8df1YLZIEljsvSIATwPL5qgpWzH0lsHZ3d+34QG3l/WibY7ss5b5JWgeTQIFlVwErhtuwRMJCyaE5QJXic1juAMG8U2WBAavJChyCElvBxuerJOThD/kCJp1zaDHEqLSeXvvMaXGNPxxdCXNgwGq0pbKULq3H6ZzdFEIJn5CEVYJsXpqAVu4DrRD2mQuL+S2fK3Ng1aCluByenACl3K9JHXp1yesOknnXIamw9xPaxRb8aPOsyVHgkpJtyL72xxtoU+Z1UJ7VOe26vBCemwFGBaoiuILk2SCcK9pSsLhgAy881FC83PH7un6IrBq3dKRsGSbEUlkWKFZlba21Rv4+q9OXeJcW77kauAV1cZnXesRbfllT8IIsMV5hf3GZuaVw4gAq7qkocPiQoJQ7gOrwChAfTptaW2lldbTFQhnouiXV90nV9Ux/054+37QHjnfsCUGLh57Jb1FgYZko5tl4B5cP2WHNVVaWt6kCY4KK+TJeb8IrOdyaEUSAAMNoq1Kkn1U7VntYQgWgCgE2bDk3FujO62bgE4sj+6EvLdndlzYEOkFDca2R2gmkAJbKQurASvd5tg4st7h4ToptDJ+5RSUIcZzQYtFbtu50ofM8N8a1HicpLaOEEM4YDJHx7A5waoyv2F3qm2OCKmDjvM97VcDC0iIP9zTTlsVpE1jMW5XASqBgVZWC6zoWkVtNpKM9lTUVVk5AsIQWAohyH9f1fKiY57TIL549wqKjPQmfyAchz3kAYj+BlZLn61tkCqxZQXnSVwGsCl6VTIGFKK325zkEuGA1aLsffJTFzPnDyMy1NSFe1fZXzOvj9vTz1Doxt0oOhMt1xOtLv+rA25R5HUJ0ucsL4bsfDmNpwahAVQRXiu5JJwAx5OcP5nLXL4XNPFHCwoGBYnd4ySrhZYgARxYRryHh4WI8/1js9pkza3Z2QdCS9cWbhi8IVudkXR0/27QnTq7ZqUtDe5JXfSzIsmoObGlV0FnrycoSUJpYcYKmYOgwwRLx4UGsGEFFdYthwXhmi9UvcFJYFzx4SPmpcx37ynfadvySYKW68UAzQMSaW8URRHFYcZN5OR8eDLd5YJhzVz6H5k4e9APzaewLHsCFYUCBZehgmYVVevQh5Md2OGb18U1b7PftN766Yr/0zWXrbu/IoqJtgpryxKIAjnwWDiwHpywoWY8dwemctiuUrzTp7o7ThwNKCn4oeAyx3HhWCzAxT6XrNta3bcx5HRM3ApQ6P5ZSR4kDmYBWWB05n4MiRlFjmXXWWSlDCnx3J9JKElbkEUsyhXXBvBDKHMgAKMCFRdoXVBiuI87djAUqBMsIIT0wSvgCFPJC8VOPBAxbrDC3oICc9nn9fUKLLdeTJp0vyNvrRJmKTwCxnUJnCqtSSJPp65LXZpqwsOKOP7dTiTKATx67gmWbImU7T/hd53BLSMaF1JU3sue4LiovHRLK6/MaXyGC/pBQxs0GsjiMeH3yWH+8fTqaCMfXkyot/8ipuNqPInZWrhcOm+7ZCt/r8jMcZTjveuGGgOV37FKGaQ1guXSlSAGDP7QLvIp9lHC6g7MaBg/xAiysLJwvWG3i3KWOnbrQthOydk5d7NjZxYaAxHNXvHUY60qWmLacZ1V3nDHOXpIldrFpCyuysnCLVz68zp51BbttLCIsq8rCYyvAUIe29h1aOr8i2D15rm33fadhZ5ZkzTHsSD6CK9fxUHSsPB9zc6x/mK73dSsprRt3tlDbgRagCChpv0jrkGFf1zBUGX0W1uBwXdYUQ2fDXVtUnf/0XMvuFLDHAg3v5Op3t9wj0D8HL0/75EN/K01bAHpGluY3G+onpcNbclDVgVeupJUFsPpASUByEbwYAuwBLoAl0OESDszSCvPVHhgiE1AQLJZQxKGMUcKh8LFQAmwBN8Ur3y0BC8WcihtJZY6FgpXG/BHLAPWATGUB+fqHyjcBxRYQueVXwYqyM888dtE+MBoqryGWlIQ809Li+jJPF4dw5JN5JXASVPsBy6Uqe965zJN9+iIlocUCDOUx25zjSpgArwBYHKeinoqU7IzMnp+rtOuifF2qY59Hy31lEtvcpy4h7Ctawt8bD5HH9UXVmuxnIG6CHJ24rlRp9/83WyZyvXDYdM9W+F6Xn4Hvx3czwKhAVQRXXqks2UdhprKOu3EpvEri7h7FHMNyAQ+slI7xSpB4wLhnCwISr8q/IDl2bs0uyYriNfgXFlsOt2a7a4tNXurI81t48Y2MFduBGbLaEISYw1K6fKAYF/gAJc8zxT6wwiJkSJMXSvJc13EB8olzAFGy1LQVne+qbm6VAWPPhzwY1gzokldYSgHkhHSC2j0SAVYFE9zMfd5J4MA68lUsdC2WXi7DFH0I5LgOi2xkx5XfMVmCQKMrWPGK/n5fFozfDEz7nbmbRZW5xEPc67tu4fDwJw8qj7z/QxKkWILrnKugxPDhpkCHBTbYVNkCy2gUr533OSzFI74AriStpXw2y1fL8Dmfq77232UpciQemNU5nvfSNUAu4BZSnxdCQQMCnqdiSNCftxJMAFPCBbAAReahaDfzUkyeJ6Ayr4QX+5zHI3Ag6xEBWlyXc3XkxdyWu7kjWI6I6ovEXNY0z7pkmcAW8aWcMk6S9aKf8M70RwIcQmF90g9sgRDl5D5Cn3At+yjXjEeAFXFTMB1OZpT1IUXFTfaVi0NBu76vTGOv2uJzd8VT3FggG68r+zcoNwassNj00bgbvIuagct/nk+ph/JcKd+rMK8uyHc7xHfiuxdgVKAqgisuFEgqMcSf0+GOVcoERRCvWFcahq10596VMmX5prS22t2OYICVgodfV7BhTizegcUc1kUB6ImzTTsuq+ucYMaq7Gss7yTLZg1XdkGMB2oZvrvAKhks7cS8lvIAIlhPlIMXI0OQbIlrqA7LghkPCq80Oiqva2cuDQTJhp3AylsaqLxYtBfrDMB5PtTZYRXQCusqQOPzW5W1FRCpLKbKqgFKTe23lCbm+0oLC4CRrrpW8PE4zqmNa8wRKm0fqxDwACfPfwor5p3o/3UpYl/7T9YD8zGb+jz8fVVAByurEoYqGQbkHHNvTdX1guLOKq4n2I0V3xvrc1V+Aay4MfFhQX2uWEr5PBXWSyjjsG784drKqgolLwUskLl1JWiFI0MoeRR2KGOu5/muShHrWvJ0iwhRuYA0LSKsE7b+HZS4taL8Eg5zxc8DQkFLsAJaueK8i76z4UXIUCPwTbjEvBd5ZL0PElzzN1V/gBfQm8IqrKoEHwAKOCNcyxYABbQBU1hPeY5rY15LQKtgVQfWYcNEUR9BSmCpK433RG0AZz5ntZm6UYdQ7Pxj7+jK0tuo/I6q5+plpVALdVMlUStvT9F/FEZ5apKvJbhJ2/SZjdW+MZ8t/S0T05MeUb5XYV5d9pPnU4BRgaoIfpdbAsuVpSwrH1pBkQArxbnzgRQe0pVSdEUsQKHoc34JJ4lY1QJLJiwuXNUX1hgebNi5xb6/zgTHC+bLgANzSHgMYkHxFmP34tMW93nAgSXEQ8esurEsoPFcVa4YsaK8l6X8gRbzXwxDHjsVw5DHL/bskWNNO7Mo2Kl+7qLPkGAPr0DywLIKF/oYEgSKgC2AlW0DyuFwwnzTyFaVZlFlUnZTxy3m29wbEAFiAAzrSxBiqzjvD1lWLAcV6yEKPF0BhaFXSfR9gCQsWwFEynV9GyUswRJxS6Ja9UFp/fUmgFD7PMPV1WfW0nWrOv+0Ppuvq5/OaetWlzuQCFakrcpxK8dBNQVWWh4BBhQrFhbLLgEJKWqUs2AUc1cME4YVxgO0CPtppaXV4Apc+eFsAVwYxmNdwG0Bz4f2BFWGNoEw37kEwQROBwjDjkDLPQyVZwKLPNLl3QGjdJF+mm8Jpv3EgaW08VByWlnT+bR4jiuGGmOZIMHJwZXwClCloFApm3Mo8Rh2U7z6CUWbksByYDB2dx0txOmUMp+DxPNXelYG6ajvupvqR24CaJ8a4csfTdJGelQ81yC+X9WRkPEOKFXZ28yWY3YywSFDJj9I6sDKm4Q81ldD7QHE1/xNw+u8pobP1oGVbZm2aT9RVpP971Uo63M9qYdoYRW0S3syzEv/XAowKlAVYfIjzyGavPNFoaHkfCvxZ3x8iDDghkXAM0c+nyNl4w/0Dng/Fco6AIb4cFwFB9zmeS6L92JdkuXDa+yxyHDYAEKAw60oRPts491VLVtpr9sZPAx1/aLgtCQr7qIgtqB0F3Cfb8qaWuJ1/V178rRg9XTDHn5a8FqUNac6xPNYsnIYaqRc5cHDzzGfFVYXVhhDhiHVwr+A2M9Fe3zRX4GnoXMMRS7r+gXJRdXjouB0TueXuQ4riweK1W633NQnbLG+Ym1AgMYKHhzH0GO6qtO/M5/D5DPAkhLcZD211M9rQAsrTp/LUJ+dr7mnrbuwE09Z2sbCuVNJYPEcVVpYDiGgJNiE4L4e1lV6EaYnYc55IQwREo/SzXNs05EAxYWS5jvGa/odWDyELCVPfUcbQHdk6wMsym3bFthYXTvBUpcSOrnPcJ+3Wf2XS1AxZAjMDguptIQQjkmP2316MkZeWFbxW/EhRsVtI2rP1liQ1nUloBxYKNHsC/VliI6LeGQCBZdUujrHzg2EhElK5kluSDhV8JyaLFw+20rRp3LO9KVM8qvSlAI4gIQ+PoEvFpsFDsreLUhddlOhXl5KAgvJPucmghuIdbVroM9xpH197dy62lK/6+vh7Z3mMj/kWWUrUTmSjNv/qmc3lOXvJ/Uw7fsqRfUgYPbd3IueIwFGBaoi+A86hihCAfgPUcd8mX0egB+/7vKxtFwZVkODKW554VGI0tmonAJ8zgdFDNCwTMJBgvknhvpY1cJXuVhruSNEDK8JUpXwepCWrDUsNF+pArh0RnZ+pSOLqW1PXWrbkwLeSeXx1HlZU+dbgsjQ58lOc/5c2751QtbVEovstv1h32VZbYs8O7Yq4ChPngdjsV7myoAp1lUMFcYSUYhbjdqWwApLDMtLbZPyp/0NtXFJclZ5nJKFuKx0tCksrgpWkunQHwI4JICqgpZ7FAIkSYKlhEwuz8Q+Q4asWg4IsC6AAXM3KG6G/ibrECp9DCFO88l8E1hsfV3ACaxCfG6mJmlZTYEV8Qk2zrE/UdL6tbvyZ2hZ9fUlmlRXPPraguZZrPYtWXs4/vD98XaEBVPC5iAhHXNVPodFH6he6T4/yUMaKi1ItwpVx+sBa6Q8efAZcKWbO/WOrSw5Cf1Gux3U9IPa7P0GmABX1S8lnFImjhASlArCvltdlZAHkLiRMAEMw18SZedDZACKB8Hd0lAkuaO42E/lP0+m+e1V3ghp1D3q/2suWDXAAStORXkaQn17mEDa/cQVr4T6YwVT9kDtA1Cj6nhdwNLXQe0GXroRoe269nqhXkZZ7vcilOXvJ/XATdBQ38Mz+m2c0gcyBlhqjbdK5+Ze9BwJMCpQFcF/mOWP1J950VbcCtE57niZOEfRuHIUqEaIFAQwQ3muD+Nlggwl8I4llKKvTSgYxPwPQ2uyNqSYUd4ststwob/KRAIoYsis70N3OHEACh4mBloMKy7qmrPNkT12qWvfuhDgeuRk256+KCunPbInz7Ts2AVZZLJ4Tq+07DzPXjXDVX6JNQ0dgB0BECcRhhwDTIAUi2tV1zSb7QmsJqCt6pgOGTFUGAKYeWYLKDUEsoba3GKuClABQm39HVikn4CDbTUMWF2fDhQlWHI/LSwfpk1R3/twLYBCuIEgTp8HwPIFdAWsrq5HfL6sKjPyxcoKaCW4eGjYYVRJwimhlIrZHTSqtAmnVMzIDLD4/khhBLBkncgaoe6D8cjulYX7Q19cs9eeXLe17S3b6qut6jvvE32ngILDZo7k9zUFiGAtxDJQYckBrfAQTDixDfGhSo+bL+HdqPz4PejYV+fQMeW4dajPgM9kU21JpxSe0QNYpHEPTBR11Q8OIu8P+ib2XVe4JAikQkhXSQ6r8qzWQWF6/TRdGeeif7wjrKd+2VbmKGuSh1T1qyQBtUfIJfPjGh3XlTg6YwSwtnK+KPSHu8irLRzrK+IWDnU4bCjLmJUoX9n5q0V4gfJp0emUfgNjFiveMllaEU99qAdzWiNVgNfl84r/uaGIjvz3tvV7Ecry95PZoHrrO9dRx39L39cv6sbwcekG1vIkMc40cSvz3AwwKlAVYfIjzB/9vH3Ma9LlMJVPcGvr7yjS/sb2jg/ZffEbx+19n3zIHvrOWVdKgIphvnAH33Alzqvq8arDXZ15qPTcSycIhtAYpvOHenuyvnTOQSNL6KKsl+MCy5PLPYFpZI+e7No3n1m1Jxf7dlxxj/Pa/Ytdu6RrlwWPUwLbBVldDcHPn79S+WtN7fvcGg8nxxqCXj7nZfmx8gVlp2Xo9QCgbCt4Obgk/pyaPvyJBcMQnKTXY+6K4UCdZ05L59vM+UkmMHIgMbcUjhN4+pVDginZ5ynEYd3lOoNuQWkbK2WoHgKXzzNqn4WM42Fwyk5QRfooR1/cGrTC+SJeG8LqFyjYBBewIj69ChNmqYhLSUUNsHzeR98lnoMaSs6rXk+1hvbBR1btRb++YP+PP+vaqy/pxmR707Y3VC+vK3NaWz4XxdBbfhcdJtqm5Pc0heEg3nc15t1HDqwqTtf5jVkFqrxJSylv2rBq2PfnyBgG1PXukq+65PA5wOJGjWfAGBbcAcraB4ZpjZEnwPG+ULk8+5T9gqArXcmg/EUEbnzxygxYxdYBAi1uMjCXhKcmyhr15GWisCQqcjJfdaCg/CR1YOHAcPka75liHyuL+SJ9HtqK2xUkqiE5JVB3eRp1UxF04QGBs/sJdaOc9a1r1pcsjq/YAt9flcGw9lACsKiD7in888T6w/LC2WSmGhky8yrkYSnfizCvHnUpA8d89t5JHOkz2tCXa8gNp75cRHPmuRpgVKAqQvzw9c3hRz31EptaXfEDZAL7in6ozHcxFBWT4ygDGsvr9V/xR3faP/ih/2r/4J//qv2jf/lf7O577vcCuVP3Z3+kgFg3kOE9vALXmjxQHE4a/kCvrCd/7QYwUxyv3mcldSDR6MnCkpXyjCyg46tNe2apb/c/3rSvPNK2x8637bRgdnyla0+cbdhZX/h2YBcbQzt+oWmLzFMJdL6wrspHgCMwcrd1LCYgJAlra2pdlXGIQ6q6BvHhvMo6CvBUc1IVFBwM1XZyXIGCodMERsBqalGllHH1vHxIEqcO7QPCcnUM7vwBWUeKv82NguJwCpm51vej/mnl5Xbisl4BKWHln3slHCNpUZWW1QywUFa7OFkE+JZUt9OdDVtRHc531+0lb7xof/kXG/aD72vZz54a2UMoGqx31Q+Au8u6tA2gSLikTIFV1UPfVQemtpwHHKTxZ6EUF3Ws6utSQovzxGHV8L3l+lmriiHAvHGgPn7T5nHTeWDgxZuMgSavIyGvLCcARP7sxzEKw/tK+2lRxX7AytNIbiYEYFxXTYRyU1TkzPFhJIGXQnsY+lM3OYx8yNG3V3xF9XEFC3XlBFjEqasqhak6+nZ+4NxeUX+pHqsi0ZL6371H1Rg8O/1ZN+WPZyBwcutKW18STOLDghLiqRN9TJ4RsoT9w/VTHC1kfkeRg0LeVOSNhf/TRQg3TgwHY2lf8y/X9XL73gUYFaiKEHecfHH4IunDDXfg6s60iotnVwJsPJ+DReXUVjh2YcV+8tfeYH//n/1n+zc/8Zv24p/7XfvVX32dPfP0GVcQeKltrKNYR+50sdIc2QVeQbKGx2DfFnB7lyyzxiBgURp/f5UAEfNHMWx4SXEn1nq20BzaMxc69tDxpj15XpbVQs/OCkoXBCnO8RZk9yD0eS+BUYLHIVabu9GrDH95o1tQsRRTgoltCbC0shJWpE1QsU2ApaJPwToId3jgpf0JIBABSNcAtnX1C8Byl/RK8toZECnOX8Wv8xPR+bRaWaLKrSsBjnO4xjuwdL6UKahSqN+0TdQ96rM+ccRISavLLS99rkgCK8VBBTAmou+WlAMOHDs7sg71hXqImxPlT9s3N9btuCyrV//Fiv2rN7fsr/7Zuv2jb3Ttnv620qosH3bblLU+diAAjilgyBcgERdll+LfV8BRpU0HkglIqVuVB9uJJSQBMO7CLvGXTqpc39fWh8ZVF/Z9iLwaogVWAI2lqQKOKo9yVWZYWgmgAFIpU0ipHpP4qFPWC0Vzo+F6wLoRqQMLoe76KFzUvdIr0ifqPxZCDqsrAAGoGKbDMYMt10VFq+2cwKm9os9QCnd5e9sauinyONWL/uMmRV9Pt6rwFOSNy3h6TqCleiSwSOPPZula/kXuBwfSAYJbEbLEo8pBIWGF1AOfFZ8R+p1V+5/LAUYFqiIEkPShUfl4JYQUkb5c8XZY/ei1z4+HRvqaZtrSBU3dHd9x56ftf/3xV9g/+dH/aj//C6+y1//um+1Pf+/t9tVPf91GfSlMgSHu4qXYpaBYlf3MhYYtNTdssdEXtAa23N7U8UhgATJYWsz38JwT4AEiUto6viQL6ZLya+r44lrHLghIrGRxTrADVBd4eSRWlHsBMoQ3kJJWeuVBuW2e7VL8WlvwUj4M7SWEElYobI4TVgklJONSSJf7pHMIVcBy8FTgyrkpH8ZzYACsWcAhkS7SenrlAYR8yE9K273+iPN41hsUrJSfeyNq359vGodTTEIthwk9n7q15vtRpsNKn4/XpRoezCHCBFfCqrS8SlCV21DSgOCyWxpY2Vf05XlKeT0t2ZGwMsdgtKvPrmut9ZG9/K41+9u/t2j/y3tX7e++v2k//fjIHhWormypXUqXVo3DRwoGSWBRVoJqUgcJ0HLLSd/h0lsPIR3t4HwCI+Ijf/L2F0OicF3R8TvRMaMN2iLsUy+AFUBVv1Af+qKoQ4AnQDQp6wAhLenC2ovf3h7lM0cRHRRKBYaQZylkV0r9fF3m5TEjagd9xFwJVpe6xocDOWZYOBwzAliKoob+f7/Aqbq45eAV1sEkTjclinMdhl6jHtpPiyotLAdnJVh8vHY/oEX9qwyvE0h1uJQHh8ynFNoWltH888hBwful2uZ+GdQl3u+097kcYFSgKoIrAL871LeKH2kMCcYPzH/k+sDL0JLiv/uz37Cf/aU/tJe89A/sUx/+vJ34xqP22fd9wu569yfty1983E6c6dvZC01f6w8FyPJEceeOBbDt1hQrqbPaO/NMS7K2/NUiWBSyGJjXAgRYQAx78ULJxWZPFpPAhHdhB2cMnDNkNXW7tiogsTo8YGJ+Ci9Anw/TPuDC6sLKwmLj+SWGHd0BpIJQAishxH5CKIHENiXPk75Mk3G0M+FQQsLBwjksm0nagFW8DytkMhToxwmX2bxY5Z23EjuoEFzbq3M8++WPG1TluRWwvr0nH4eVrJ2ApiDl2/iscj4r56uQHCpMQekzv5KAcFgADVe2ASq3gPR9Gum79DndQLT0XduScsdzk9e/nFvt2bdPtux9X1u1x8/17ZnVdXvLfU37h29csn/0wY59qy+oqGx/PlDt8GefUEQSBxZlU25Vh1IcYPoCl6BCkSaweL6M41ISLgzn8TvI30RYitqXdktLL8/lsCHHu0rnovNsAz5TCSARz28rt7PxDuQivc9tKT6Vj//L/TnKaL9QXhOKeSpkU0r9fF3m5eHxKsf3VWdAMaC/1C++WgjfCZ1kmA6Xd2DBEF5YNgfbK5yrC1eoi7SN4PH6Q14qUpac8ld5gNJhpfLcASQtPQn1CGCpz3W9knrdyet6wcuL3ZsKmU8pCayUeWkOCgef13esavP18vleBxgVqIrgH6IvFMrdq34ofGB8CcrAi/u++e1j9tZ3fcxe+mt/bL/1yrfaV+/6jJ184Gl74v7v2BfufsDu+dzj9oV7T9n9jzXtyw9csHOLPVeAm1J8G7IQXDFLqfobh7ujeJmiFGujKyC1RnZpheMNQWQKCBRv093Z27bCcJ6gBXz8IV0Ah/QEJawoAQlYMU+GowdrEbZlcZEf590LEccJwQbgAKuERoJnWu7UwsrzGZdSXpdx7AeApmBhOzM/5fuVFeZxs0BKyJRx84R0WF8JLIYQY9WN8A7ECtvAOYbPdrzrafAM5Fry51mudS9L9V/H0qIeG7ahc+MNQWyTNRDDstrcmrWwUkLhS8kChkpQsFgGKG+3hriN0/Exgeoj+vx8wdqNsBBH+nwfvzC0B892bU37W1uy5mjL9pZ9/om2vegXztl/+GzLOrs7/h3CKnOrv4JHgCusqIBFyrROJaxSMr4EVSmRpkqr6gMQf4gYRSfthru8Dy0xRF6BKrfp4OFvKkZo/j4SlqLKUZlxDKzUtmqbq7Rnvf1ljPp9Zj1LAB02ZHqHykEiVeZSlFFXoPVrlKQqIwR9wnCcP7Ar4bPDksGTWM2bzJ2RW+SvY66v8j+MRHq20+v5C3w2dcC8Fs+BAUssvu2t6nPTVj8PAUv7Sqdqzp3L+24EikmZ9HFVfsqkbwvZL3AuP6N56YjbvaobOmWaaebJcyHAqEBVBP+xEKggLwLk1epra007fnbJ7v/2cXvHhz5v/1mA+rf/6bftl371Dfaa332HffpDn7GP/8Xn7Q1v+aj90bu+aB/5/HG779urdu8jF+2xEy176lTDlmU1MReyLmXIyhkozEZn3S4st6w92PShveVWx5dwanfXtUX5S5n6vIqUrgDAQrwsaHtpte1w82E1trrWh/wEIsATHnwCnrY+HChgdRCdD4m1BDO9byUJmIRNbpGEUW4B1kHQKq/L14DkvFRKvGRxCqMAWgDqMJBKCUusAB2AUly6rzP8xw0Id/68Oj/Kp4xITz18iScJjyOM3apjSFT9IUtsQ5/VWJ/deDyea11NrJdCAgCh4Jk/CJhIdA4vrfc22vZtWcq7qlcDi3ltrC/dZXvf/ct27xMrDiHWO/QVQvSdWRsM7N/8xqP211+1aF9sbtkVQRO3e1c6SpvAYpv7rvB1DlCkkp8nhwGWe/Rp3/NUm/B48weINwNY/sZkFB+Wg9dBdanqwzEWGh5/AaUU6ljCKuLoo2xLLIwL+FHiURefD/N6U3/FqV7kQV2xvhIohw0OByU/UKQRUjL/mTjlM00bdfL66DiFOgIqPPR8Hkn9BbTUHL+OXLIu2abLykSHNyhRL2UTdSBPvhcqAEcMfXX5yuk7dMW/kzxQ7J+b4nS/EW3gOom3i8y+C4FiUiZ9XJWfkp8BaVL2C5yb5CPhujLk+cznIPleBxgVqIqgH+C2feX+R+2O937CXvOGO+2/vuod9p//21vtx372tfZPf+S/2b/4sd+0n/yZV9trfuft9p63vt/uvetzdteHv2y//eZP2R+89W574zs+Y+//5CP2+LE1W1zBWSIcHxaWmoLVhu6opYjXcQAY+HJGK4INQ3rMq/DsEiBDmbrjgaylQV+AUbwP+QEjXMOlZFG2zIfl60Dw+vPFcR1IIYDL1zKUTEEWkHIni1Iq+CSMcj+3U/jMAqsOqFI4FxYWQ3w61n4KNwNIHgeoUgJYMxAqJMFG+9NRIuYGuZa+yW3kgzs4oIo3EcvSEmyIi/Ij/bT8cPrY0fkrsnw2xrrR2NjwpaA29Nn5sKDO5dAgsEqlPwsr/Qj0y3IFLEWQCviazp1QXh9ttgUBKStmuKXNWenkjvuW7Q8+syoYCABYgGonc3JYjVuizm//6RP2f3vJRbvj3KZfsy0AM280a2GF+LDgnvpMhbiU+rn9JJQoQJHCk4LzOS0p3YmFpeMY6uIOPu7iqRfiHoKSAF4Ah/plv0zrjTCEieIkrRRFUQdgxdwZ1koAUvtKQ51cwSLSLK6gJRxfT9EkJEpJZT0R5VIqPL+GfV0/2VZpmTOa1KUS6hLAuuoWls8bed+pf/gcSON5qY30jdpP+sz7RiTqy1adpX36sqXOWhGpHl7ftTs7W/YhfceW6Uf6Vd+lHVlZugfxz4/0M31Aps9yqEMo2iCpyk+pfwYIIffrMslHkp9t/VweZ1x5nPK9DjAqUBXBXv3699rP/urr7edf/lZ78UvfaP/2p19j/+Elr7GfV9xv/u4d9qpXv8N++3fusFe88o32hj9+n/3Gq//M/uQ999gX73vS7nj3F+zdH3nEfv9PP20f+OgDdvLEqq8Lx+tBllY6UoQ8RyQg6Y6ZVd7bUpDLgk0Lpet38wGqgSCBQwRw4dUhPrQnq8i9+bj7xxoQAAAN1lKTB399JYxqFfZKeoKbP0+F4Lzh+U3PIz4kqHwAC4ABUAmsFM7leUBUP5eA4rgEVUiAYwoaLJqYf2GbgJ4n+wELoYwhK4hU5bkwLyhJME1Fddc25iZjzoXtTB0k5DseqV0bI/tOb9OeGe3Y5e0twUufzViAUL+n40U6X8zMDxWAYHiQeNYNnChtyVCK6jv9bVsWtHio9xlZdB860bVf/Nyy/eW3rdpbvz3QLyMeNHcvR++DLamcy/aH73ra/vufPmVvOrYuMOx4344E1XznVqn4Q/lLeUquonj4kVZSwupIwFJagOIrtkvymawptKYAmrS5UnxuCcFmHaOIURpsqSPXuMVEGZRVleML7JIe0CktYHJvRCw6FD+foY5xYmCIknpFngFErDLgh+cXym2/4IpPp0tJpTYRqauJYpujLP2cdnxff/z6Smg7xbOPVePzR6o/kKV9DtzqM3NHL/pR8WrCtMyqnMNKGRjGxG2b1S4ubexYY3zZ2tvbdlK/ize1hvbqrn739LXuAvQTEbDUl/SjpN4P342QbUCy/WUdkHmfASH360I6no9jLUrPo/h8JmXUpJ4H8r0OMCpQFcF+/pffaD/3srfaL7z8zfaLv/Ym+4VfFqh+6y32+tffaa985ZvtJS99nf2zF/+W/d3//ZfsB//Zr9j/6e//lP1/fuI19u3HL9jH737E3vHBb9pvvvFT9ntv/Ljd9ckH7JnTTTt5qWMXFrpSQjgCSJmjVPXNYNmdnoDW6Yx8Yh/lGw/mdn3uCRdt1vpjGSVc0334j2FAAQ7QuLVUWVL5QK8DCTAJHoDK57B0LStkOJwSWlxb5QFoqFcJHeqTcWV8Asqv4ZzSxOrtAbC0uhJY4VxCXihe2o6yD+smh+ICGlN4JJTmA4s45U1eA+qteo3CusryoswN26j23WFCcAEe3KH723Z1N8kQIXNaCA9/e9rNLXtY/fzvP7toP/geWTzPqE36Ie+ongOWShJEeLUMK7uHwwOKObaIWwbkT5xvp8qbiYqTUhZ/0m3bcbXz0+2x/dSprv3Nr3Ts73x13X7gCwPBqCsr7IoNWIRX3xes6Y3hphTOjv3mW56y/8tLztgdT29I8dFPqo/q4nfGlcJLCetqCqQSTmwTrjM/3LpIYZVCfrTRPWZVBtZBegzyEHEM/QWkoi/YDzCh+FzIB4VInyiPdW1Z8imG/qQkFUcaHxLV58K5dYZyVc5Y17HMFMtDDRQ3ErB8OBKLBXhKyJNhSVf+VRmA7AqZz1E7KL3cYhEjvq/ow4j+u7CPZeXQrfICmJN2V8J5rMOsF9YUcMhhU4AWeZBnWQ/2JSqN8kLq+7rQj3S9pCPinJcFv7x51XrqI5Zl8lXoVciW4i5v71hT/fi7/Z4dU9xYBQ+2VQfdSHEjom70OlM+3Uf5tzLM1n16XAdGHrsoYkaqeNLtJ+X1Dq3iGEn4zRNCPb+I/d4EGBWoimAv/W9vspe/8g572xs/aL/xG2+0l778jfayl/+xveFNH7LfetUd9pM///v2g//8F+2v/dP/Yn/1H/+K/b9++GX2hrd9zD7ywc/bhz/yNfut17zbfuaXXme//ao/s3d84Kv25W+cs+8IWqfPrVXKdiRlx+oIO279+KswmPwXhFiiieeifK0/CUOJrGoBbBxYghVzVe4tp7RAJyGRwHIQuQx8PoxlkPw5LgmAwlOR9CkJmhJMaT0kdIhPECXEiGffy9cxZRJfpmHreVRxcVztEw9YXBJaSFhjCMCaEfpP+bpghfl7tajHQModGAagZqCltjDP5C7bSLFfwoRVGVgb8nF9Jk+2xvbtiwP731911v7Pv3LJXvZtWZK7eOZR77D+sM6w2FCMXO+ecZkXEJQiLfNHXIlKiZyRlf0JfYY/1xjYi1e27F8vr9u/FLz+v2cG9opTI7siTbG7wdJNO7L2tu3K9qZb4z/8K9+0v/xrC/bnZzft6lbUw1eWKPIPAUZh9SWkcugy5ajAyvknFC3WVayQUFhWUoQBm6mFSf5RL8UpPx16vpz3OUUBhqWesDQZkuIGgDkWgMUq6XjUdQEWmpO175RXT/3c29qRYlX/ALIKWlEPlHFlvah+1NEfitU56heKN+o3UUbFFrmqCvpW0YcV/Y+trsMVnM/Y9+kD2luJAxmAV33JOTXbLS7a730jKfOui/5PRElD6XKuimNppYa+26f03Tw92rEWsFIf8LBwLIhg6ldeIMr39bK19P25R7+tlirDDckI13p1nt8A6LNIKwsh/1sZsh2HkQlgdDAjGX+AcH0pe86rz/YTQv36iP3eBBgVqIrgoHnn2/7C3vlmAep37rCf+vnX2i+97I32kv/yOvu1V/yJ/cwv/r794x/7Dfsf/8nP21/6//2c/Ydf+H175avfYT/2c6+xn/nlN9irX/1Od8K49zP322NPLNoZWVa4oWPlDGQRMJHPHfrILauhD/exrl67P/D3WJ1babtr8yV/R5agUilpLKYcxkPZp2WUsAIYbFlKCfFjYEX+AE9bPATzmoQVebNNSdAgeZxxCQH2M440ACtXySAu0+R+/ThhNYUWwBJk3OqK8zkkiKRVFaKydR4nCF6Xz6v2yXcdIY9C0jFiAqua4GaOdcKD4AB6oB/5k0OGKLftqiCx0Ojby995wv7W75+391zYtt1tgdTbuOEODzygiyWVbtys08ezX/HCxFjLjyEsVxRSSMDkCspb21NSJk9LcSwoj0dkcX5LZb9fef6rxa59ablj7dWxv8QTa5R7wg995az9rX//Hfubr+rYey9t2rXtLQdj6ZU38cxD0aicdEpgm0OXAZSACYp7Aqd9JOATgKMNbhkoP5QZoIr5JJSz0mrrcCuuiXkqgYg4aZjIsxLtMz+Ftx/xnsbrzfNKl62v/ntG340PdHt2XJ8RFsBo84r11d991kfEApPiTVjl0CSu2gDLAaZjLDHmjagzFiHlZJgopUpB3QiwUrhOVXSPP7LFIqlbWVPrEwtL9dH+SN8h2ubPPSlNmWddVMtQtNqnLJpCOXgbYo1iRa3rw1hRXzTUZqw9KkN5LM81kHTVf7vqz67KPcdNl+DJskTu8i6gDcmD7zV11OfE/UJYWNGuWxXI6iiS7T5QSFOJDo8gZfryX5lmKt+rAKMCVRHsT97wIbvrvZ+0P/iDd9pPvuQ1klfby3/nHfYTAteP/ORv2C/82hvcQ/Cf/uhv2D/8kZfZq1/1dnv32z9hv/7b77A73vReO/vNR+34/Y/ag/fcZ4/e95iDqD+I4TeWH2KyvykrCpDwrJW/70r7yyxGq7v7VcFtwReplcUki8odC4ACw4FS3jgFYH3wTBbKE/AkrHLL60L8GBd3bdMrkPOZPrezUArgIAm1PIckCDjP8eRa1hDUPucAEnGZT16bcSWwUuiTeRZWaWVxvc/baZ91CPsbG3Z5Y93G68pb18VLHsc+DJiQBEKAKV/5EXNKJbBCuceKJQEe5rYGAhPLN23vbKLt7QMPNO1ff3rJmjg6CEj+EkQHRG5DYogRSLE6SjwaQVxYYihiKSxtt9HWaFRpAeZYLjMWpDriUvwVtf9Ty0374sklfzXMWmtoH73vjP3Dn3nYXvSSZfs7b+nYF9tbnr4sm7akOLCkrN07kDt5KSHmz9L6SVghriDniJ9DUVV5AaOw3rAgGBYMeHE8hV/kl3k7KCvx4S9t6+VcU51wRInrvLsdOAwDooD76rvP9zfsDxkW53PTZ4VVxrCgv55F25zTSmD50KDymEBMdR36eYCisqBkpXYSVLOiWwSdVrUcMhNleB3hWq5RM6t84vq6ZJ8g9CPzcMxbJdzq+c4TbgR45g74opwpk6Fahvuu8MHp+LLnqfQ60K767Zq11WcjdTL9cmZ925Z3d+yqLh4oIUOuG8qccyOBDU9Gde/Ea1AfofcacitC5oXsB5h6fL0f9ohSpejwWZPvVYBRgaoI9uuveIPd9WcftHs++Cl72ctfZy9+ySvtJb/8OvvhF7/SfuxnX23//j/9jv3sL/+R/dhPvsp+7qWvs7ve80n70l1ftN977dvtMx/8tJ342jftk+//lH3sQ/fYe//0w/aOd3zUFhZaUmQMs+nHtb7jIOIV9m0fpotVzFnJgvkm3i7c4eWGAgBu7FgVPvyHdeTAQqHLOnNrKUBRAgvI5LBfGefxKHzSa594hg253j3tKknQTOBSbQFGgiDjEYYrcRoBpAktt1aUPoV0CTMX9gspgZXtA1axX81lKf+u8mE1dt759ZGTK/b1wY5+gGPbZm6JfCpLzS00vzlgyCyelwpwBbACXig15jqqu13tM5SzK4W3wWv0e9wsDGXJXLbvLAztX3x0wc7p3FVdX4KiBEbu8zlj/aTlhQWSyp55LcrZ3NK+hHLHnqeUsZTEVZSJFMXTassTavfDJwXL1560H/zZJfufXtmxf3x3084LcFfJpyrPwVmVxbCZz4coD4CFoORZT7BcbJZ9FxTaHHHryOurftL15Ec7yDvmsAJYKEy3jBBpjLw+y3Ggoey8/Qm2sqy47prSXAVWKgsAUQ7ptza3rCP4f1Lf2aasK97n5PNX6t+BrCz2c4mhmOsKcAE9F7UfR0ysGNI4VKWcHShSAPzFQklY5b63RQmOIn6dtkjkNz0HOErxeG2BVjqMTIDu11fXVZL5YFX58Cs3CYrQYaT3tsR15MMzRQ4uJSBe2XvfAO+xPpAl9dXCBqvpq8+VYEQ/aaev75/PT+omh6WjYhkn1U/p1IVefpZ3s8Hr7kI7+CSKdlRC4EweZz/sK0p1UH63Sr5XAUYFqiLYf/uNN9ib/+AO+8KdH7UH77rHvnLn3fbht33AXvfqt9nv/PYd9msve729+Bdfa//pF15rH/7zT9q73/Zhe8Wvv8V+5j+/2t79pg/bNz/zdfvoez9uH3j7h+w9b/+o3f/Ak74sUCwIejkUuxQRKy+gkJmX8tUsBBDeIrzWHtkqC98KArGaORaGIOOWGkNiY2vq/PIar7rH8poCKMGU4k4ZggiQSsHxwtNLABXP+fizPsyLAcQKRAklIDQBjSQtLD/Wdk1AWuYBZ+WR16TMg5Wf43hGprBiy/wQ+y5VvHv0CT7cjXbWL9sDjaF9ot22dzR6dmywaVtS8Dz864BTnlhdmQfg4hUvaWUhoZBrxxKGCQGOA1P5bm7v2JueXrY/eqYZHl2CQ4KotGrSsiE+LLXZNAEWHUsJTOKkAXJ/CjTtq4zdnR3ryzz6wsrA/ukb2/YDrx3YD76nae9cGvsQ2oxnoOeDkg9LAwtjl+EgrCspIreQpGzCgol2plWEaDcUaXXscd4X03qx76CV5gtAkA/XKT1KzPOoFG4l5IHEcZwj7zINQ3B5Lpw61IcCVpSr8qVE2/o8Vne21T4LhwuJDweqn1DAbkFxrD5nKMsdNOgH8lKezIfxahSG30LZV+2lfKkfXimhatWUH8AJIbCZPX94ybL2Cn2nPlLhqq7qrM+QOuo4b3L8AW2Jut77x139lSdakzrV6z25gSBvJSBOl/oWBw+GRlkGSv89L6AeK1wIWBIApe5XnCDmVhZxgpquVfVmHDH0vwrsTY/qIc/WhTxmRLEpk1D1fwaOynTz8iBNKdcL9fR1eS4FGBWoimBv+IM/c3nbm94r8HzMvvrRL9hXPvw5++bdX7EHP/VF+/Jdd9v73vkXOvdp+4LOffAdH7Hff/U77U/++D32/jf/uX3t7i/Z/ffcZ5+96/P2la89aefX2lKeI5+LmDzzAxikSHmotSkg8MJDf1mj4MUDxDhaACwk1slb93mueP5qMxZ41XHArgKWJEGVVpfHaX+epHcf+7HFWguLKMFCPgmfBM4MeBDtx/Wzz2SVaTMuwTVvSDDhkpIQA1QIAOGB603dZY83BH71YXc4skc6G/aHjZZdGm3bmP6poFVaaZTBfNbUupoFFvGpXFnvD9jEyuPb9s32wN692Lau0m35w7p1WMVySzEfVi5Im+dD6ed+HWKRNoQ7Y4C1JQuKhzmvqT536vvw//5q0/7+57v2uqWBbeiueVfajWtLQSnjBj4pS8rc26N6ATTupKlTDGcyJITTgyCuNCzQ63NHUko+DKhjLFCUZ66IkFZV7Ct/lTOFD1vAM4VgQg9xZe/p5ggKEMtK+ToIqb+EMhC3CrBGUbQyl5B0Z+fOH6sq5rICWAwX+jmlj3picdE/gKCyPmjjRKaKPcUVsiqXQkANArEy3WFlFlKzwnl/2Nr72dQ+hjxj+BKY0Bdqgt9UMJzpn5GuQZMC0ywDCVihsqdxLll3ylRfA3Py43OjP3zotAJXbANSAKscGlQXel3KulPW9QJpSsFTz731qjzKekYa/s4PcX4q8ZlMpX4euV6Yd00pz6UAowJVEeztb3ivveWP77S3vfkjduc777b33PEX9okPfM4++6HP28ff+yn7zIe/YJ//yBfsM+//nH3i/V+wT3/oHrv37vvs2INP2rfv+5Z96qNfsS984SF7/2cfs8fPr0pBy7qSvR1zMyhrhq5CGWN5daTkeScWDwevMq8lJeurMyg9KzR0tN+QJcVag4DKrSDy4nqUNtaZwOTPYFVWFqBhm8AqwQVcpgK0puIQU5ocGizhMw9aDMHFnBHXx3xWnstrkQQfwErBe29yXAErQBMygRR9pfNd9RXvtuKtzyxoC7BX2+u22Bvb2xZ79jVZnduZh6xFtlMABhhLaJXb3E8LKyHAvMI680vXdu0aSmST4cXp+QBVQiPiSziVMMo4JK7FQpGy1I+2fk3sCzhSWk+NN+1d3ZE9Ko2xrR/5jizFsg4IChkljcL38shbwvyTS01Jp8JxoKCw2Uq4q8cKwwJBvC7SUA4u5Ud/pGXlo036NaP4ot8CcvRjwiq3rphqMoWa7vTJW3UHVpSBMBflcymKZ/6J5+C6MrHcGUD9wjmEdMSFt2EFL23pD+rqfa10Pqel+Ozj7IeyP0px5af+diiowr6V+grlz/lbJ/TxOiuGqF1487HFMox6hNJUNd2y8s+CftYJPycJUE3blPmmoMYZIsRa47vgIFd6znGNsvM68P1hGJC5LiyxBBbv1eIz4Xp9vF4G1ygrL9/LkOwXOJVC/yWwVIXZ+upcSITSwiX4MdsZyX/1+Kk8nwKMClRFsK9+8sv2sfd83P78rR+2P3nTh+yOd91tr3ndu+xP3vgBe8+7Pmt3vu+rdqe2H37fF+zOD3zZPve5B+xBwepbT5y2py827OmzDfv8g6ft8eMdYwX3/khKW3f7OZyHlMNf/jCxFDDeZW0BreVDgEorJcvSQqza3tH1OAEEsELBp5LHwvJXjjiwev6cVQLLAcV+tY3noKgDgKFeKktlUJ5Lfwoa0vs11THiFlUBro0NtcXBIFG+gJFns4BQps30xJXb3Pfjqi3ZP9QlYUP/8PwafbUhYLCyA291Zmmq092uZGRfaKzbE7I2N4AaeQCsAlp+oyChrHRzd2VdicMKeEnCSgog7GqLxcXkNlbPln68KL1ycWRkuj8LphJEKQkZziUU0mrzeCkMH9oTsDa3Nm1X51yrkxf1koLGWiAtw4J+7EqaetMWKSVpEy7hbnoi0g6l5ByWQ0MSHo/TervksdrFsQ+zad+tFE8jaOg6V3Sb1Cn6MmHleVd9XAcWwnlWvQgrT83UvcG2K0vl6e2U8laf44bd3Vafe5srcCqd10fCiymxtNxRwyWu93k2fZ7b6h8f4WDlEn13+JzweUFZ7icBrBBCqNKpQp0o2ZsQNT+AobbTr1gxbLGsfOhSFfFVL3RezfBz+urFq0jUFwxxRl0PFpoAYAARVhQWHN8hn6vSvt+o6DxDhH6zoHjA5StyVOn9VSher6rO5CnJ/mIIsoRLGYhNmUJJZc5cPz0X/6pranlO4o8gz6cAowJVEWRZfcDe8sYP2u+99l32wY9+3nr6oh87u2CPPHnSLq507MJaz05cWLMLq01bESD6umvnNduL7U17/HTLvvbYoj12clUWgBSllLLPE/UCVijPHOJCUHw+LIbyliKNJYNQ9sBhQ7CSFdGVAneljQLOobLYcj3K3R8mlsXBPFc5l5XgSasLeCR4/MWKQCqH0IAEVlaep+7VNXkdkrBJ4Hg6xafFlNezn/lkuroQ7+dIq+OUsESjjfSTbyXuxi1FxBaAXxCsTgroJwXtJv1DewrxdlX97lBV+7CySiugtLDYxqK2PNsErNJiASooZd3hqz7hTj4LpNjfCygkYTTvHAKwEnqeFmXr16geUtgOpko8rcrOOayMo77ZrnmSEEmApJRpuB54lO1CfJhS5fhch/YdKIKqzxWpflhHtN1BVuXreVX1mexTntL4MKDEnUJELoY+8VRDEQKiwQ5QCQuTcTzm9LhpoC6h0ANUrH8HlLAmHarKAyuAuS2cM3bUjwwVnpWGX5H4aMAYaNFXAYK0SvyOX0qXfVVHQEUBA1odzAmo1FSwE1F1jyKqbjgyVPUAIAld71sdMzyXQ3QAw4fq1C++qroywNKaQFVbpF4OpymHuSuupRwV4VYWQ5Hq2gk0/LugrYp370DS8ZmPZGX5XBbX+ec2mx6ZZcvMgQdisq9if7aeHNfTXC+Q5nryfAowKlAVwR547IJ97NNft89++WHryerhvVUtPMZG21LA8XLANSnKS2u6u7/YsSdONO3rTyzaZ7++bF+4f8meOd/SNaRF6TLEhoTSTEiVW19dHItpU4pQ3wTuAEdS/jwYi2XFq0ewrJhTIT3KiS2C4kSZo5Td21BgYvml+tBgHVhTKEmhJwwrWCVMOJ/AyevYJpgyHcOB0/1ZyTwSXmU+M2kraCW4YhsWVgrtDFCEQmdh2JYswjbApQ8EqAB3SAIr92kjsEqPQcTvviW58jrejdvapoL1eSiUIvMm+oyw9hgWRJkiWGKcY51CtjlE6EOHKFntB4ym50KmEEvgsK3Ho5hzP/IJ4bielvdNJXjqUgKqlHnnElier8rgrpt5FFayANo8EO1vLiaNxB0FlC5gNc0vy55aU8TTrwEYH3qkj5Uv+9LFviCrr5ihvmuqn87LantYn/k3NrdsWeX4w8NKPBRpRgBNsFR1jBcg+lyX0gDTdX2GWAQ8lXBOJ9/RGdjr2j17Zn3HrilP5u68/kpLW1PhTkR5psVQShlQp6lYJ6Ikswr44PPqHlf8brGoDT4EqvYDiLw54LmqsHC4SVB76T/6lTro+nodkXo59D/dl9DLuTGASR3KtovRvtVpB1pAEossIBlDg5GfdqfgklCWit83cArZrz9m+kpC2usF0lxPnk8BRgWqIugOjgc/pZi2tq3fG9vCYtcee2bZnjq1ZmfON+z4ubasrVV7XKD65neW7JFjLfv2CYHrZNMWl2ORWYbFfNkiCcsopcJNUCWseN15B2sAAOmHGW9v3VHZl20oJci8DRYeQ4M+7KM8uBbFnVvyIf+AVuUZWFhZSEKihAYPMTM0iCJ3uMxNE3G5JR3wQbGX0Mp9oDjZn+Q3nQNLyetSSusqZAqstJbYT2DhOMAPmL5ZlzLz91ap/Qko4M01JbwQ6gZwKTP3gVhuS/d3V6ZSmsAHixYLGPDEcCEen/Q/nyWf6bbHB6w43pqkBXT7AauET13K8/NglWnYonRLSOR+Pa4uZXymAygoUM9fggWDksShw+c+UHYSLBy3AhXnloq0X+aRkApQzR5nXA5TclOwJW1FuVcEoFXl+e3hjn25P7IPDLr24sV1+18vjuynWiP7Ip+/ysH9f+DfASn3TQFMFhMu7sxfsc981ngsa0XHvd0dW1Gar+kzP6ffyrav5FABgP5T3wHbsLZUL+onqUNgXqgr2HLy/7CCw4cDW+XHUF0Mwzl4Jbjj+ys/VDcHjMqd1KnS9GU9kQkAKvGhPwePPjv/nKKN0zTRbn0NvD/cS1H7fN5xXQzDZr3c8lM+vN+LdPqpBLiq/JTdnuD1Uh9xatpfARS2Xh/f1/dAe5m2Hsgnty7sX0eeTwFGBaoi2PJSb7Lw7NJS1y6cb/o6gCfPNHx5pbM6f26x4++v4o3AyFqLeSMpZllVLB/Ew60I+3tgpR+RAwsrTMJKDQwpspadQ0j2P5PqPlfDXb++DaycULp3p/Iq4UUZKHt3rqhABUDSsnIwaJsgcscK1THndnylCB+KjDQJnkzPPko9lX3uo5zZJ45rc8s1Q/XJhtJsej6qD/lXgESyXi5cR5xLACtBA4iQBDZ91WOdPZxPlJ5hTV+nUdflNaWE237UaVKepLQW08pKiwsoAyT6G0lI0O/UIyU+Dynu6jOhbjy+kJ83x4AlrRY+rwRPSubtkCji50k9XTkUBwDqAIrj2fPldpomJZS3l1HBNYcE/Y5fW1aXQGJOSXDXdTPPeKF8JlKLk3JLz8DLqjt5b+zuuqXVVR/dO9i0x/XZX9Jv41VPde0f3tO2v3/PyP7eN8f2D04M7bdWNuxp1eua7vJZQmgItHQtsMIhB6D5kkjKmxuGHZxmFIemxxNyoPoON/E4xJpR/VHQkgAWovpWypCQinFeIHaifOdIXjXJqzg3TaOt+oV6jFRntxbpEwlgUBO8XvQjmp28/LqqXvOkSjoBAdBhySXyC8txej7BSbvVPd5/WKfAKG5Uoi4MxVIX8pKh6q8iAVp+AyHRV8DXhGerrLweZfB3l9FW/5t9V231x0VH7j2o7SRdLZ8M3la2h5DnU4BRgaoIAlPTzl1q2+Iab/4VkHjeqRMvRFxrdY0XAvL8E8JagF2ehZJi9rv5XijHgFUoXVd4ugNnsdtQYAKVhFe7o3CZLOeJfZ4x8iV9UGbcUfEl0f6I9DUFidJLxYcksFD6ueoEgoJOYCVE8lycn3ruAZ1MV4Kk3J8ZDgR0EuYF0kLxvIDLSGU5/Lbsic66PdxR2pEsPeXVV1w4agScvAy25CtJWKVbOgJ02BKPpNWU5+jretrcJ20eO0RVB+qbku2j/kAKWLHvbZV1FM/PhWBJ5TJSSFhdsZoGwvUOcH2OnGcfpQnQ/LPUZ8RnNQuelABQfqaZJuMz/fS6aRxKnyFBgINl6DCS9uD5K3+AGKWnuIMkwQX8UODp3JCvxOd7OVmIlvZU9fbX4ksYOo11AKVspImQefso0FKI20H56PyS8vkGzwOq3z55Zt1+4L1t+5tvG9j/8y1d+/tvadu/+MCS/fC9y/ajTzXs3e1dG6hhl0Ua+hhrCdhyh375WgyPOhyV/wRE2gfw/hwXoxm6zh0zdF3O6zDcVh8OPChwNhXsjKItJOLY03GRL+KKWvVjmA5vyBx2U9UcolheCG1guI7qpIL365VvXZQ0tkpDm0YCDN6HwEVZzOSB0C/heBPW89a2ttqPvtC5SiiPd5WRF2/Mpq6sTcg9gVtZiNJ53ao6xL/YT+F4RpTvPCHM28/jeWGS5wFyOwcYFaiK4KBaXO3YigDFK+cZ0sNqYWWJRpfVKHBswGU8QMWCtb7tTfdRjgkrFBRvunVwVQKE+lJ2AGpdPxzctdlnFQeO/ZkXfWm5wwV0AMuv1T7DhcAs735RbtzRhzJFMQeYSjjlccblPsoayKTiJi7BxJZzxKcQR/4OJiwlAYt3Q7lyVxwvu9zUMQBi6aSu6vw1Af2/nV+yC7KALg+2bMACsgh5Kt0EXLoeGASsKsAUQrzDaSKzc1VIniuvQ7jWh/WodyXZxrIviMu2sI3hvfzsuCGgfuoX0kjSIsPVnK1fD+wktIfrXZnyGaoObEsYJXgCUnkTMmuBZbp9BaUhpbsrrZZDmQ4gwCMF6EsrSRJMrsC1zXR1KddHjDmVK9YTtHuVkseJIV3OgZYPFap8lF0O880ACqVXiR/XxJ8FQgGpvkOlOSELa0M3AV9bHtr/8aGm/ci7mvbiP1uy9z6wZu3etm6GduyzZ/v2NwWvXz4jK1vanpXYVbwLzhtuwZE/ZVbCMBhKFRjE0CHAinYgvkKGznk7lD6U4vXVW6Y6SFJRE0qlizg0VFeAxVAlFpaqNgEA+1g1ABWIRZ9VbdPF/CthINtzFlg6ADBYTLp8D6gQYBWicpUuh0fradnyLBigGupzx/LyIWLVEUkrFeCXddJle46RDHv6RA2sx9Vlv5B5HyS3c4BRgaoIvkQSSyJ1pcRYi495IX/brwC16sN/MVwYi8kKaEBBacPKinmhtIQcTlg+lVu2L4yK8pQwRwWkUspjoMWX0z2edMwdbILMJ8H5cqnn+RLlHXGAi/ksKe0KSmwZGkQZ5zGSxxMIVecSVqm0OU7hmHQx7xXH9fSbUtTrEl6NsaV6X91CkZp9Vn31tCwu4NYfC1Cu+AFJwIQtCp5tHTYpCaz9IFWeI21eg/jn4TJtE/vZ/owvt+MKPvRpgCsghQSImKMKUOUQIv2Q6bGyWCCXGwmGK/kulCBKiXmwgBzpS7d6JMAUTh4x/zXdhhdjDMm5cKx4wINHns9HVfEllPy8vkMpZXy+EoXhPp4NGko6uuFq812uIOYP7jLsqS0AIy1WXB1QdSnP5z7Ddyhnbs2Je6C/ac/oe3JlZ9sausHp6Duxpf0r0oZXt9U/YwFKZX7o62v2oo837UOYD7rOPQKV0brEhyqBOEoaJSpBmcbjAqq/6s7iufGKkrAYfQhOypfhrespxTKUinA/mShqHdQFCGA58XsHBACKfVXVIeDPZkmom5oVFkwl5TBbygywtFXzYkhP7VJ3T8pE9gJLaao4h06RlvLUpT6syNClzxMq37AIGT6kLPWfCmWIUZfskaxj7rMtQwmko3wGZciyDpLbOcCoQFUEKW6BZxCKHWXPenwAioVqV1pda7RZBZ2HccOqSiXJ81GlkiyF4a2upCmLpL8OyAJKCSjEgVXFcQ4I8SPjrhsFxbAPcXkXlPv5xSMtSgzFh8JFsg1sE0oOnUpQ2Cl7FDbKusoLRZyOFsxD9StosRzSRjUH5kpd23hXFEqYO1gpM1WsOaYugErnh8rTV0Qv+yiAFRbirNC32a95vJ/kNbN5h/hQHh6NVVtTHDJFW1MCxAEat5IlbqUpHvHX0wMYoKRj8qKPAlIBH7Zerj7zHFZEyJNtWm/sA7O0mkqgzQILCUACyrSockgy9x1QfH+k6Lhh8GWaUEYopQpMeTwbFxaWPwOk7xPzVLm6hA+hAakKVBxjdTHf4bAq8isllWvu18+xdUWJeaaI46r/61aGtqy8+WLjtk39ARU3fP470edyVf3wgWea9hNPr9l51deUnFEJhqrY+ssfVbfsU6zAGLXQOdW/r3bwio10dHClXv3m0qX9MAozlWApqZjrQnZ1cRjod5zAUrdORKrALT/mj6hXWC/eTS6u1PeUXYnOATd9xQQZAVD76ma/Jp0sPC/FZb5xXNVX8RMhb23VbTbQZ+ELCStDt7TUr+6EIcE5hFXjlTTyqITjjKvPUdXDjUCqDFnWQXI7BxgVqIogxSqFXCl3F1lWzFP5nFUlOYeVwEoJxVhTxjgEKK6l800gkZDizk7fpASWv9BRyiuH/bCm+B2iPHC88HXciOOLpQ81l2mJd+5I2ZBWX5iY/Ecp4uo9hVPCCjjVYZXAIh7li0J0CEnhhuIGWDG3gys8c1e8UuSi8mxJIQMut65U5qbatIUCph1SLj7HJZgMHSTADYUfijwtrIRVAgv4+BJLWFxKx2MCKH3mAkcsHqxzdVDN9HklGT9NN7UqkSmYZmUKMEBEGo4FFuIFpdKyclBzjcdj5RIHiKKNJZwQ9vM74pZfBcQEVkKq3JIvIEpQObgKYLFfAgu5jPLQ9yXdyBNKJaxyfxKv71o4aMQNEN83vos+f0UbEI6lsLjDdoUvK1rFVdDZK6lcc79+LleQ3716WRaDrB/l9auL6/ak+ubartqK4uZ7vbsl2Oj7qAQjWVU4Le2q/C+tDOy1S107p7bzg2EJp+3L+myk5Hk2i2WsXLmqkjE3HEDDm7A/xrtQ7fHzlCFg6DxtCWiFRJiv6oitSyrkGdEJJOehkIjTOcUBLHeycFBNrRZ3aJBMgFJcXweWTnl+dAXzT/4gsPIAyGr65JqsSykBK4nXtRAdc607Y6iPcLNPa5SblQ3Fa+NvKQZYlBn1qMCkPJRtJZEfErFEak+Sob5fHhPmxZWBM9eT2znAqEBVhImCR7GxPt6AOSlZB7FmnwBVQYoXKZbAyrv7uqCoWQsQJwvmqnBbb0vxLSjfIVYIPxhZXBuu2KTQpBAQrCxWO2D4T98P/9H6WnHa13fbzX06ny9HftnY+t0kwyP6wdMOLAoUM+0p25ZKO/fZki7jkQQWW5Qi53kuDauqKYX7+UbL7m93fJIcQIVir5S44gJAkf8kL1fucS7mgwJUWC0JLIf8iPkuHspO2bau+mugbW/UdysvnS1KSCUI2JafQyw/pfbrumwz9SnbnG1lm+cQ4jZV5/E4LM04DgeNrHcM52GF0bbpcHBaUVmvlLK+DBuWkJqCKo7d6uG7UEEq9xNSCbI8Zr88TpkHrKkoTl8sFyk5X3UCBa86OLD4ruo76cPTisP6Qtn7MKG+lzzYSxkljAJIJZxifxqHMgSU+i7ry3vt2hXrqC7vbvesIwtqVzAEMoDHnQFYImhD5fNamaGsP1nqu1tj+9xKz35/sW3n1Gby2djVZyPlL74GpKij6owF5S7eOsbRifefxVxWtMnn5dTfwJrfEnoRxRoKVhG1kAowJNLNiE6kYMX4fI/62UdGvD+iTxTlQ3aAwG9QlS6GJ6sbAWVQ5pVKW7uS/Ke89CeuV5t1LW0FWOz7PGEV2C3zmyeAla0+Du9Hh5T6knrSV+nejtUFsPRR+TFlR32LOlf1c9BQ70r2Cwedq4fDpvXya3I7BhgVqIowUeoIc1g5pOZzWS5T66oOrNyvi3sMoqQqRdWVAua9NC0drwAQLCLBKueqJlZXpSByYhvBS4u7HUDGcIl2J8IXhbkMLAAUKYq5tKzK44xLhZ1xdQU+UdBbMSS4obZgYfGDb8vaucSLKAWX8SCu47koBw/5AQbtAzDycSCwLwVLPJIKH3jF8Fn0U0+CJcXD2/RXZ7BlTYZSiZfSclgVFlYJgwBC5Bmg4vMJIc6FY9Ux2+ptU11KWNFuYOD1riDF1vclfp3O5fDfdAgwPueyXvX9hBX7aZ1N5sUAEo4c2voc1RwpYcR+HrMFVgkx4tgmqHKLwkxYJUCmIqWt71quphHAwtICXjF/5VvFs/U5I6XLObPMhzISVLmfxxEnoSwUt+L5s6p+eLA/1vkANuJtk+WE9bSp/bFuDHYAzqas55HaOrpijcGOfa7Tt3v1mZIultJS/bSPos1hKxQtkAJWCSygO2mL2qEioo6qE/owFWxKholCdlFbZo6nQj4M469Lqw8qi88dZVSGquO/Z7wcgQJA8DrQl/TXnPwmdVEd+Istw++fvLCmHByIItkHKHSvg2NOPfV/b1xVNnUgL/carPapZwAsgMUzYpQVD5IrneJ0qbc74e3/qr6b1L86/m4ESqrLdzPcqvJhVKAqQl+SkS/IC/KCvCAvyAvyXBIY9UJ4IbwQXggvhBfC7RD+u//u/w+7XkHIR75g3g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png;base64,iVBORw0KGgoAAAANSUhEUgAAAawAAAD4CAYAAACwoNL5AAAAAXNSR0IArs4c6QAAAARnQU1BAACxjwv8YQUAAAAJcEhZcwAADsMAAA7DAcdvqGQAAP+lSURBVHhe7P3pmyVJlt6H6V/Qo4/6KFFf+DykKFESiYcSIBIkJQ44I0gCSEAYEiA5IAhgQAwIgOQMZgDOhkEvMz1d3dPd1VW91b7v+5qVlZWVlfu+75mxx70RN+6NLTPj6PyO+XvvCUu/kZHVlT0NVr5VJ83s2LHFPdztvcfc3Px/cR/3cR/3cR/38S8TDrrYfbkv9+W+3Jf78nMocNQQtthbHkpvaWVTemFxELK4OIp3F/ojfbKJdKNDlvqrUV8t6HOe0v3Bmi2v3LCV1ZshxNGRR31d70Nnkwys0/P+LJV+qy7KDJbXozwhOkKEelfXbg2F9Nr6xmb9yi27sW62vrYRcvOm2Y1GVj29GrZezu1WV2/YkscHrl9ZuxF5Kysbtrx6y5Zdv7SybgsDPz4PB57uu/1K0y5tUef6jSJrtNmkvSobeB1LKzdtYfmmdZZvWGdww7oeLrqu520vel092ly/FX3ccLl1q8jGRpFb25Cbbt8mN25ubCltZSS5Dxv+z1DM00iTFqS/5f+GeGK7sqn+XGfWe4duuLH/meymn9tj/YF93Fto/rY3bd088jlBi22iY9nUjyQ16vJZfl7Q1jdk+HdrpM3mPr48+CL/7nBUoaqCIAMN+HUcEupCRk4MQRCLTlYev42sIBT06JxACFUXoaQX5CLZTFgiGQZzyZC03K60sRIyJKwlb7O/ud+5LuLoSA8JqSEMkYbSENeaD/7rLjdu+KAcROCk1RAKJLXaENHAFQNnlxWPrzt5rDmpQFKQ0srqmpOZ10e9nl72MEjR6yMfgoO0NPCve1tIIcSbJXT7VScwiHABsvL6F/x4et7PJZe+t9n3OpYpt4kcighE7yQ1AUhuI6EWm3HSMh4HUJO/Fci+G9kusPXDiL8p/HRiMLCJldXQ+Z/3Pu7jPr4A5HtT8tMAjipUVbBpsEcywQRhuUcFUc0vLFkH76rRS7DDy8EmSCsIa+RpIRDUYuiKiLBEKLV3hZBGIBvyF90uE1bEvR7azP0XYeW6c71IG2lBKhAHA9oNj98kHmQCkTg5eF8ixM4J46Zn3PCR/IaH6+6S3XDdspNLf3nNvTQnMrwx6nb7NY8PvC08rSAsJ7t1ZxqRFcIgf+XqpL377gf24Ycf2zsePvPci/baW+/azk/3Wd8Jr+vHtNhf83NcwiVva8U9rVVntzX3tiTr9Mll7S5kFW/tC5LNfVlvhL+ve7l+DnIfQ24UWfPzqLjSQ/E6NovnR/lR/cgNLycZ5fnfx11YlV32fvS8H6eXloZ9WU3l7kZyf9tkaJf60iqpTC25vZ8naevrOGkr/6cpNzdu+u8W/4EYaULFP5/cR0FNVshPAziqUFXBcJDXgJ+JJgipIaZud2nTlN8mG6Vl20wbSq+6s9CmpCarWsjvOwl1e6uNd9WQF+TYkF+uM7yyJsyeW92OyEoCaTFl5OPjUNAPy+ExOdncdN3llTV7wc/Jw/MDe2lh2a65zarLsg+Ey2HbeFRMGzqx9FzCA3PiKeRYPDdNC+J5zMx27Xvfe8iefuZ5e/DBh+xffPXr9uDDP7KXX38rphPfeX+Hvf3Ou/bZ3n22Z89e++yzkezde3fyWUtade357LOSvk32VaHb7hnZDuNVfz7z+gjJ3/M5+ro92TeM79tX5yXxvD0efrZnn+3csyf6uo/0VmXGiI7rboQyWaSr7Yayb3RcWeoyub46f8v6fwZyp/a3k7/H/1ZteZK7Ocb9B/bZrnf22I6XPrR9n+2yvZ9+7LKz1XY78umnn9ru3bv9x+7nn1r+nwtqskJ+GsBRhaoKNpGIBn3CIdm4dD09szSwie6izXt6wUlD+QheVzxPcomQqUPIq8nvObkwrdd3z2ApJJNLebY0TiALSc/tmaLsLpS6kbrvWSCs7GFBXqO6N5MVz5/WnUiYDvQfvB5CVhvRrspF2tllerBiu7wP73R69s78kv2ty/P2z+YXrOu/1m84YfVDIKobtgjROrnxix6yEjFCUoSKc61Pz8zbBx/6jbP/kB09ftr2Hzxq+1xOnr4Qf/jDR47b5UuX3JZfde41eCf1C11x6Uuo+HZla/u1tbVoY3V1ddimRG0Trq8Xu5yfbWpd6P0kKK12st0m26GuxEf2av/2sojybpLGJtnlNuvySmMjGWcrQZ/tsj6n2wQbSU7XdpKt8hDy2/rSJrWNymXJ+Yh0W+VtN/1FS2ufbq3b0Zev2syuU55ethurS7a+1m/tmySns41kn/+wGAwGZZS9jy8McFShqoIh6dSDPnEGe8IFJ5zZ/opN9fo2lzwoeVGQ1LyEqcEmT4RVyEriROKh2usPiocVz4h8MB8RyigtLwnvhTLqc1u/a5GXVeqAePCW1N5mLwvyUIiHRJu0v0wZbFc3bHHllpO3k9AC03IDv9hX7CsTS/Zr13s2s74SXhZtLTkR9xpZpN94WE19aq+O0y7ExDMj57YQ509zdehPnjxr169fjz/kVmh7qN+G2u5O5ci/detWyOfB5+1XG7AZZ3c37ci2rcx267kb3Is6t4N8rBnj9MJ28gi3613cqb0vEuPauXqhY8/8+h4bdCc95b9Ob64On63m/tVhRq07ePCgLS8vN6n7+KIARxWqKvBBf/M0Xx78RQZM9fGMioUOeE+ZsBAIayjxXGk0VRj1ufT7y5tkyQlwiXgQVvGCNHgvrxAv3of0hbBGK/9yf3OfEUhKYZZB88yHZym0WQirtEFbWdAhTO8xDbjizDHwfg0GN63jfV7w8zDo3bR3F9fs717v2Lt+3Gus7HOvKp5VEfJMy/vMdB7PsPIxIrSjUPGhNFOHZQFGuTlOnrqdsPINBhg4+BWY9YToIZpsK5tsN85mHGTfVqatXK3LdnXbNchHOJZxdm31C8QlQu5/bj/bqd0ayr8TtmsHxtluV3+nNECn4yEuEerzkJFt6zLjkMuAXH5cHiCueuv667I5XzqFQ2xgc9MOvn3ZXn/0oK1sLHpBplNWSnaq87ayCW35+/fvv09Y9wBwVKGqAh/0i8cyJKeGCKSLeEwBMuW37F5UISxJJiyeKeFl8VyJckPS8jaKZ+XSxJf6mUggkdFgTdzH3AhFHtjI44G0cl8zYVEfITrVX9qQlzXy2Epbm4mElXuxfN3jalvhintXPS83530/s7Rmz80v2u/OzNnrPe/PupOSk5k8qj7tpHpjyXt4diVNnUFIKb5VGmTC0g3KjUO8voGkF5Rf24Gct5VdG1Qm9+FOZbHN/Ze99HcqrzKqQ1BZiaB4W35tl9NCm67GVjbbKS9kMh7Xl6yv0zXG5dV6pfMPG8k4bJWXMc4Off5753QWdG2oywo5js2wvJPTys2efbrvrE1c5j5yu5v+4+7mjWFbGeN0uT/KP3DgwH3CugeAowpVFQSpZBEJiQxGK/7wropkWwTPi6lASGtucSm8ML27FYTisuQkxlTgMAwPC88LYlltBnMG+CIsLy8hZHHDB20G7tEUoUiKsNcQoEgri8hKRKZQxDGc9vOwkERpQ6v40PGMiTj25X2qmzbh9gcHK3bdvbVVlp0PbjhZrQVZ4WFBjKpXBEm6JqRS9+h5Fu9jST/SlZvi1KlzQ8LSjVPfUAJ65Sk+zhbUN3+2z+msFxjkgAaHOn+7GFe/kPNpR+0KysuDrjAuLV3OA3X6TriTPe1J2jCuPPpcRum2esir68npOg/kMoTUq3SOC3UatNnVIB+pbRVXfpZ8jKRr1LpM9sKwjptrERxbvGbvfvKSmYee604X18qoTYG4+tqWl0Nwn7DuDeCoQlUFm4hHRJRFxIVgA/lAEjlPhCXSYvEFetlEGffMlpYGIXlqcOCDPrKywsNsJ61Yos2DfR5wQliNOIGsMTXH9JoIKMiI52yFuDJJjQhqc1qeV5CP14No+pEVe2W5NO9D4W0hZSXfUPz69+yYsotVge75LXp9eFZMAfLCL8QUZNXUn8lKBFWL6uf5FSG62wjr9IiwhPpmAtJlfZtdja0Gkzovp+syw0HCQTrbZcm4UzqjzhNBZdQ2ypc+h9lWaekoN+5Ya+RytZ3ykJpoBeXnuNoHdT8kSo9D20C+FbBVW7n+LDlfaSG3p3yhts3ItnW5ukybXZtuiJgONNsxdcIOXd1l1p/wG2wJ49ADlUPyNZX1SBsgrJWVMrV4H18c4KhCVQWbyEkislG8LZ2FxRVBemGDDjv3skJ4T6oQFaQl4spkJcKCpJCIu4isboS3MyKskWdU4pCWCGkzaRFCUCPRc7PBcsnjeRb1Fo+qkA3peIm40ZUXfD0OgUEwTnADJ1e8qa63jUdVnlMVYgqBzFwgrDuSld8X3BuSWHQR3h1laLvcJKfPtBOWbizCfGPngXHcjQbudDO25ZFWe2qztkOf08TrgUChJKczSOfjEWo7oa5Lfclh7geieI1sK7TZZaidNtR1jcNWbSgv9y3rctm6HtLj8lW2LpP1mZBy29IpBLU+p+8GdZk71THMdw8qxLG8PrDvnHjdrkwdNVuasA33utgFJaOtXnTSE7bdV/cXXdwbwFGFqgqGRITI00KCiMYQFF6K4lGWZeZNHXrelW15UXhpqRDV4uJShEhNWMiyEwkCcQVR+YheXu70QR9icfIoBNCQDHq3hbRqwhogDZmVMOez2APvSs+USqjnV3qmhl5ejqYI2e0CguqtlJBpQnQiq1K+TAcipd4RYY3qG3lV3DeSm67g2Iqn5zdIs4SpJqz6xtHNI+SbrA05XyLUZXI+oQaweoAbF78TsNPgl6Hy5NX5dZlxdQjj+jJOD8hTfg7rMrXNVqhttupzhtq9Uxtt5yqDvFxXro94zhfG1Se7LONwpzzlj7PLfcCG9Lh+BaiHRRW3/EZzTHYu2MvnPrTV5Y7fPKvD41TYhpxHKAEsblL7n4ewqKWW+9gMOKpQVcGQaERUQToiokZEPgiDfSYspNe8l0VYpv8kTlZIEFbxtPC65HFl4hJZicDWnAAQyKgQFt5NGcghg/LOVNEhlI3pPhEUU3R4WJ4eEpfLCkTleeGBeZopvdg3kGdHzdRgJhVW6LHtEsvcia+44F0FUfGcCnJCL7JyiXINSeX6arJacwIUYXETMJcOWZWpSPLQcdOUP96p02ft6tWrEce+zePIv35BvsFqjNNvdQOj101axzOUrsNxIH9cHTXQq93tQPWoja2OD8hOcSHrQbbZ6jzUugzK5WPJtuP6me0z2vpAvK4/p4mPqw9gX5cRcjvjsFXdGWqnxp3Kk1/3T3VFfawA5PnVxk3bc+YtO311j9lqN9K3PF/3i+qIMmMwrLNBvv/uE9a9ARxVqKqglazaRCRVk1UtxaNasaVFF1YEirT61aq+irAyWQVhOUHh5ZSpPzwpv7ggLLwsl9hCKRHWKtNybguRMB0HSQUpQbBOTJDXAA9rxetfHfivrFVb4fmVExaLJthOiWXpIhmJVxfbMYU4wcQy88Z7ClsIqyEr4io/rKfRSVRvIa+yXyH32hb3yTAPwrp2jYfF6EY3Tw4l3Hz5BpQux+sbNNvW+mwvUX1tyDaKC4pnG9llvZDjQptuHFSf2lB7NZSP8DJotpH+br1aQtXbhqwnnsvVZcalc78lGbn9tnxhqzyg85Ht7mQ/rs6t9BnZru04pFPfgPLCEg/LY4srC/bk8ZdsZf6M33g9Vy8HYeVjqutQmGUc7tWUIC1m+bIBjipUVeAkdTtZkSbMHlYbUdUEJ7IqewWKkFhcAWHld6eKx4XUz7JIx7SgExBekVYPxhSZezaQU01WIjH/v3hCLhAIL/zyrGrZ613x9lf7bEy7arfw5pwxYiWfEw+LI/C0Qjw9IhQnlyaMqUIPqT/0Tai2MhmFnilGSJf8yqY8l2JKgZuEG5Ebw5zY+3H8TJsic3Md63YX47jBufMXbWJiIuKg7SZSuk2f8/LNCdp0Gbk8dm22qkN5hLmMQsXb6lRaISCey+dyGW06UNtDOhBSjVw3UvenFqEtnkNJ9n4VAh1bjdpG6bZzoHSt3w62Uzbrs536TjqTeca449su1JbabZPbwOcLmpWB4O1rn9lTZ97zAaITeTy7Utl8bkHWZX1tB3Rs92qVIK1l+bIBjipUVeADYyGnLCKqTFjj0iozIqtCWEuug6xKCNltXlnYRlhDL8t1LI4ohNUsgHDJJHWbBIkVcgmvDGJwBuuvr7lHhYe1btcHy3ZqYc0+W3BSdsa46QSlqcG8mq+QSnneRLtMTRJqAQTTeEFKTkCSnF52W7yxASHSQmjUXaYDuTnKH+fYsRP2wgsv2iuvvGYfffSxPfvsc/bII4/Z1NRM5O/YsXM4JZhR32x3wrgB5E5llZ9v3FwC/aa8bdZHWJcVSEtkI+Q4GFc215vrqPPqMOcJ2Ub1jENdFqjOnFenBemRcf1UHOR4BmVzu3U5IesV1zEqXeuFNlshx9vQVt845Loog7S2RbjS9RtsYCt+37+0f4+d703YxspcEBmPhbFta1t6SdaNa++LenGY2raSLxvgqEJVBU4eIwKSp9UWl4RuoehEPovhUY0IK/YKdIKKfQObKUHZjrZrKt7EbWQVhMWKPhZfsCgC74pB/nbPKgs7q99w7z8Iw4mHqUEWQmz0N+y8k9KuhZ4d8nb3dZbsu+e79j+emLWD7nWthxeWl56PCCvCaNdvjLhYIZjShkS2SuNN0S6fFRmE8JyrEFbZvWJUBsJiAZOu/+PHT9r3vvc9e/HFl+zjj3dF+p133rN9+w5E/u5PPx1OCQLdLONudt1k24XsVSaX1eAgkMc52bh1wzZurHq6ydgCud4s4zwP5QvZZtwx536OswG5LoW1vfJqyHZc/cofVx6Qt1X+VlDZXF7xNn2tu1PfMrZrl7HVeRHqeimj66DOy2n1vbYBtx1XrA68ZacOTNueFz/xeM9JbD6uV34oYpv7WterdJuecrkshPVFLGunFcSPJERpyZcNcFShqgInm0JKtWSSykIe71rpnSskvknVkFaswosXeYtkIqMsZMWCDLwryAnSksRUYJJYcOEjextBSSAxiaYNy7eoCkFMLa3ZMe/jdfei1t3TWl9hdcUte/161377/LTNOmvcDHKDcMpUHoSiF3ipl1c4WBDBYohYCOK2Ip2asAoxjbwtSDDqjjpLH6OvQYRc+E6CEW7Y9PSsXbhwySYnp/3cLPsNsGoTE1NxnsCFCxdbPawa+ebKqPVtduik1w0p3W0DAvEbAz/4xfjVGtMwoS8sLFuVzahveEFtZYzTKcx56iMyrg0wbvpqK6huULeb40Dt13qgsrlvbf1sKzsOqrMG9db9GGfbBtmNs8/59TFstw2hra+AtOROqG1u+rC/+yeXbfKdQ96AX6cN8o+kOwG7fGzqY67jp3mGRQ3blS8b4KhCVQXW5VmJE9GcXvxtSAly6nSXbiMsdNjNLRC6nROPPvNRyKrxsBJZDb0rEZbbiqREWoRthMW0XhtRSRjsJZFG78QAYV12L+3Y0lJMy93Ag+KrvU5aq1xYTj6vz87ZBScFdpdlUUUhGJ5hlem/mLJzialA1+F9yQPLhCXZRFheJj7a6O3iaZEuU4DUWfpaVgU2/fbwTjiTlrXXN1u+0es8gK5Nn1HbKK26CfONG4DNkRt+Ttf6ZRqGeIVczzhslZfL1n0YN/igy/px8QzpbztOR1t9dT1tuhpt+blcW9sZdflcri1PMg7j8qlPfSG/rX6hruNO6QzpCe/UhpDLjLP3C9FW5pbtjW8es8mpC55mAcbtx5UhfQ3s6h85uex9wro3gKMKVRXY/MJyfJwRAprt9mzOBWLKpCXZlG4ITB4X+wyKoCCsTFS1FBtISjKaEszL24mLsMYRl8hKcsuFqUG+Q3WW53MreDhrThze5jIb0w5sbbBm856/u9ezNbcf+IDLTuzrTAl6O0wXlJeFR2SUCSmn6zw8KogqxPtHiIdFmAkrSz4O7oE2AWfPjicspQkV182P6GZTXoZs2m5W5d0R2Nxw8r/pJ59487KmoHo2yyivLRTycWSMKydbSV0+50knjNMp3MqeUOewzVZQf4Tablwe8Sw12vRtdoL6utX5lQ3I+bKvy9TI5WuoPDY1GbQht6V4my7j8luTtv/t89Zfu1hmAljO7u2pX5Rpq2scahul7xPWvQEcVaiqwBa6hZiCjJpQArkM8xrCUhyiEqlpepD09ghraw8Lzwqy0qpAeVptpLVp4G9CVt/FLuvuDfW8DN+n4nlYv6n/1prZPu/zeY/zufRlvkbruluNFwQBledZhYSCmJrpwhJv9G6Tl7Jn4kJPP4izES6EFWSFpD5z3yBc90iOZwFnz47ew6qhG083EGG+KTOUJ/s6nbE5lcDLmLFk2KEymhKkVOyA3VK6IbRYpdW80BntR9uRvK0PGW150kU9zTHXqMuRZpDUcWfkNPEs0gnEc5uqM9eb7UHdxzo/D951niC92mmzy7o2G9Lq6zioXBZAGfqp9OdBW71b4U42df6G9+/cy1esd2ifO1dz3unRMzIdt+Iqq/xxGJd3n7DuDeCoQlUF8SXh7C0prCX0jd28y9DjaqYH5WURkq/P5Yc+1VMIqyG1PossyrtShbDKoguISiQFcRHPpJXJKw/+SCEyD50g+l7PopfTkvV1bwsCObw0sP2LC7bunhTPlG5Ql48RCPna5QIZLN+0RVYTOums8l4YfVkpdfPu17J7ZvG8LEnZ+aJ4VsWr8/563YWskM19ZrzYSnSPnHHCyosuxqG+6eqbTPltdkgewMhOJglkNHY3nfgxgsCka95/KSBs4ut+U4f35WnIK8N/SeT+tCH3OYdtcaFtYM3pXKa208AmkC9CIV7nSQQNhlnfpgN1W1tBdSiucrl8rhsoT+2qDoU1sr1ssp30Qp0PanuF2ZZwXB9q5HJAaaSuY+Hiup1746jZ5Idu6P10kS3ItuBOaZDL5nPyRb2HRe1byZcNcFShqoLhFF/XSSeTFXGlFVc6f2Jk+DzLiQlyimlF0q6Xjs1xRVYiLLwsFmpAVuzezspAyApZcSJgZR5kRRoPDM8IkoLMRFgiqDz4y/MiP96xGqx7HTes58RzeWnVPlro2e7eUuwyceuG14W9X8taOCHPqjzDcg/JCanj/Zmnb14fLxff8pAFHHxhcdVDLVuP6UCXvhNW7IThcchqiXLhYVGnEyNte5vbISsJOJOmBPNA0YZ88yoUdJOpDqU3gRt8ve+dDNezUVZI77lsCYhJdUQ7VVvk4ZF5eFs/Eup+Er+b85BR61R3rae86lCe4nXdOV/I8Rq1nUTpGuPys34rjLNBP+48taG2U7pNj1B3To+D+pDtayg/52XdSL9hh16Ysh3v7vcb+4pfyyv+w7Rcr5vtRumsoz71QxhXBrsvavNbWthKvmyAowpVFTRk1fOw56TCVN9mchJhKY4EGUFWLjNOTizYwNMKfSPyugphMb1Yk1bZqmn4grHn116UyIp88sozrUJYmahEUrWsOjv0nODmnHCuO7Gc8jYuenjDvKzne1aQEmQiotJGuGVq0L0lJ6jF5TVb9L50nISOO3G+trBsj86t2F5IdK28K5YFslry/kJYfS8PaaGP52tOVpAh94L6n+NKb5LmSq0Jq76hgG4q3UxtoFydf5s9JLLWK6S03vLpb/LlTQEWWrQstvBKm0gbPA8yCw+teC1hj8TUodePaOqxQu5zDtvOyzjIXuVr5LoUr21Jt5Wv9XW/cl5b+XHI/VVccrfIdeXy4+KgzlO6zS7n16BtnZNsl8tlncL6mCV5SvrG3Ly9/c2TduL6ebPepbjGblbHqvalA8O6mnhGbau+gwPuYQ0aDwuLzSW3D5UdJ182wFGFqgqG5DQipRLXlF+bzC8w7TdwUhrYhBPddHdxE1mJpERY+gIx72+JsJD41hb7D7rgYUFEeFAQkxZe6FkXafQiozzASzJZhY3LrXXPwxMizVSUMxGkwXtbt7DDk3OCgVC06q94Qea6W7bgbfJy8aLn71xaskf8RvhkvmdPzfbtr1+as3eW1mzDCUnvcSHxzSw/DqYR+/HRR8jQPUJvj/rraUG6tSnt90EW3SP5e1gg3zA16pttW4iOJK+JOiCmTVN3za2DbSaseEmz8rggmtUlj4zpC/WLDCE72pKEZ9e0QdoRx0S6aYe0jjMfr/RZ2qC8PBDV4Z2Q61BaUF6eQmzLz/Gcn4FeU5vZTnEdQ61XOqNNB7K+7Zy0QccmZFvikjagr/sNpM9oO4eyG5bluohrcsMOPHjBXvnhMZtcv2wb3Uv+o29Un+w3lR0DtZH72VaGKcH7hPXFA44qVFUQBCPPqY2cspTpQ/eeEE/POgFNxRTgiMSY/lOasOMhLwvzPAthOpC2NBW54J5YWTE4WnyhLYqI590wILQ8sI+TmrhYTHETomJajriTFM+viMcnS1h0gWfVlIe4eNmXZ1O8VNxxb+lqf90udFas6+G69/em679zddb+0ZX58o6V18FUIF8lLmUhMScvJzI2yS3eW5lqrO7xwLD/fl9xr8aLykkAewlmwgL1DVSn225K2Ug9yveQG5tfqng9gJDvBkE+8fzJQ1atuJ8a9tsC5FNIJ8I0eAyBTjYgBp+mH7zrJWDX5slVGB3j+D7W54Y4uow6LXvVrTK1XnGF2NR20iktaYPsQV2O+FblFEra7LNedbeBvDbiHEfKW6HNVrrcB+nU7p2w2lm1l//BKdtz4qT1Vme9c+tervQ977Be16V2BKWxR2r7jPse1r0BHFWoqiBIhcUUIhGRkwhsvsN04UjPAo05z5tx3WwTD7LqNoS1sOx1lnh3kZWCTlAuHSedBScrPKtcn76bFdODHsb0oAsEJRLTysFMQsMBfjvi1yf3Ex6O0iy04KXk8OogKyeTMl1XvKHYN9CFDzN2lm/YrMuCS29l3RbYhWNp3Y4urtk/m+jatNvz8nEQ1jKkVbyt8ln8pr4grOK9cb/s3PmxvfbaG/bmm2/bhx/uCE/vTjhx8vQmwqpvMEG6fKNtsiNNJ8KTcQKqPaOA299W9yjNCqzlmTU7e3LKLp+bswtvd+zy3o7NT/sPmeP+Q+bkkl270rHuNf+xMc3cfvbSHCLCcbdh9Ik+cF7qc1OOp+3Yhe3k5fOjsB4Ulad4Rq0nZI9CpTWIZ2Rbla8hmwx0uWybzVaoy2ahH1nQ1ZBO9orXUpfPcXCntKB6suS6FQb0wyamBDfs+Iun7LE/2GvTS6fs1uJlv8zL9U35ug7pBHQ5X3GQ4yCnvyjCqqG6avmyAI4qVFVgC+4hyduRDMmpScfzKqb4JA0hzbunFSECwTlBdRaXbR5ScpLqxpZMHoaO6cFRndQPKcYzrP7mrxBL5F1pebsIaLuElckNgirPpsozJL0gTF7MFPp4WpalFz2LMpbci1pyjypW/DHVB4Gy63t/LRaKXPTj+sb0vF33vHW8qUHZm5Cd4fkaMtJvtn2ibjy3mG70Ng8dOmy7d++xt956xz755NMY6M6eO2979x2wPXv32eEjx2zHRzsj7+q1suHtseOnhoRV30xCfYMpfZst70xxg0MIkEP2boYY6W4sbdjixTW7+G7Xdv7uZXvt756x1//uaXvsrxy0N37rlD37nx63J//SEXvx7xy3l37lhD31nxyxp/+LQ/birxy3x3/xqL36N8/Yhy+etkPnz9ut1Z7XyCABkTHIJODBZQ8s+iey82Pgj0Ws5diyTgNT1oGsQ7CriSXbA9WlEKh8BvVgk+3uBrnOtvI5/25Rl207lpwPcjrn1+FWqG1I03aN+pzleMwyVGU25XNNhPfP9XrTdr172PYfOef324zf1H2/9/Cwbj/GWqe42lI85+drJfcJwvoiVgnWoOU2+bIAjipUVRDe1byIyb2p7FEpZFn6MJRH5RLk1IR4VkrPk26ELxBTJlYOshCjqVPPscoXgCGC0ZSgPCultchiSD4pfieRbZCepwspjbwdbEjzvGnRCUdExpRe+eT9Riy8WOqXpfhL3p/OYDm2l5pwEn7Oj6nrXtdgxQlqac0W3Y6tqvDCQijnwtSiSIvrnCXxjz/+lL380qtOfuVCP3X6jH3/oYfsmWeetXff+8Cee/5Fe/yJp2zXJ3vCK3zTyS2/h6Ubqb6pJNtH+22wPL9uRx6fsjf/u7P2xH920B755X321H990J7+W4fso69fssOvzdqZnfM2cXDJzu/p2tGXp+zAj67bhR1du7S7a7u+dck++d4VO/jItL3yX522H/+lA/Ynf2GnPf9Xdtnub1yxyUN4WBnehyCs1BeIFR2AvBR3cNzyiO4k+lwIcYF4fe4ylC/kwYq82h5bSZ0ntOlVl8pJxqG2r9GmV5m2cjlvK5Cfz7fibRjXBrjb/sXfPf+IcSi/lIlo4Fp/1j448aat9S77tTPwy2fF7/NSVvWDug2lEU0bZts25PL3CeveAI4qVFVgc71V63QWXUZklUWekCSIzEkJryk+jR/EVDysIKyIl2dckNec11Gk7KLBoo5CVOWrwBAVnwARUWWyEmHlpezElYaIFLYRVcQJ3VsKzwqycvJhMYVXEe9G8TIwqwC7eFPuKWHH9Y2HFdsrQVjLTl7uVS04IfWX1p3YvL8eP9rr2VNzPVuLaUI/F0urTlguDVEpLM/uVsNLg7C4zjvzPfvWt/7EXn319Tj/4OSp0/byy6/arl277cyZ83bt2mTs2n75cnn36uixE7c9wwLcOLfd5GNxZ5urnyzYm//ASeqXjtozf/mYvf/rF+zpt3bbDw68a69c2mPvXDtsR6bO2szsMZu98rEtX9lvExMn7EJ32j65eMouTZ+zmdV5OzJxyc7PXrTjF07ZtQN92/+D63biiVn79FsT9sQvHLef/LnD9trfPm0X3GtbWeDXMQIhpQEiPKrxfc6DSj5+DTI5PwsQAY2rI8fbUOeTVt13i1y2/haXIBu129Z+G2p7wvpYBXTj9ILi42xBW/3otiK5XB/h8BzgOVUzAKo/Xj5vprRvuSf+w1Nv28fn3zMbTLkDv+A2m89nbnuruGQr5Pz7hHVvAEcVqiqwLtN0DVnN+yCavayauCTsjsF7VBCWVgMy5adVgnhTsws9F8JCVqojXhr2Qb0QVvPlXxeeU2llYA7zUneIarS8/XbC4ppEcjymt30M5IvC7jw5Qfm13Cw1h6AWnajwkLpe56ozFWSFxxU7rjvBLXn9fS/EC854WAOXlf7A1py4dvoxveqkzEcgmf7set5CQ1ibxMmOd7H0vhbL1DnmBx74dnxCBC8XNPfUbdB9kfcSbMOdbrC41LWYooKfMbtypGtv/+Oz9sN/54C98DdO2rtfP2dTJ1btxMfzduDaOTu1dMY+mNhvV658aCvXd5qdf91s8bwfjBNq54Stzh2zT+fP+A8V1612XM8KrVNOaDvs2uKMXdr7sa2f2We2cM0O7H3F3t91yt766ml78i8ftid+8Yi9/vdO29k3p22DP9Y44HGlRRc6ZgYkST4PGqgAeonSCvOAJn1G1uVyGVv1Qbq6DKjrG2dHHRnYSDeuTIbyc18UB9IJOV3r1S6h4kIuV2OcXtiqLKjb8hKFsNwD6w1m7d0zb9vG7Em//hb9vmdV8c3hoiXq1fGqjba2lJ/tBKUJc1/uFWF92QFHFaoqiPefmLITMdWEFR5VE0rwqNjwFpKCkLSMPYjKyUkvD8+450B+7HrhZcoLw4Ww8KxG04FOUE5OEBECWRVSKkQkYlIenpeITGRVh1xLkE+ETlSQRd/r6zlxQFJD8fSCS9e9rL6TSc/rhVwWPL1AGZdY6deQHIsulp1spvo37aH5rh31i3SFhRl4m3pu1xAVXzqOrx3jvXkdIiyeoR095oTw3of28iuv257P9jkZr5dfT/5P9NmPIQs4HV8cvn3RRX1TbYlqamV9cMuOPztlL/63x+wn/++Dtuv3r9iZI7O24+ghe+/cPpu5dtTmru2x/tU9dmPygC3P+GAwsdfs2m4npEmznpPVkoeXP7T16cNO6pN2q++/bmdPFL2XuTVz1FbnT7nr9pbZ3CHXX7H9F9+w3b0zdvzmBTt89LLt+oNr9vzfOGGP/8Wj9uxfO2kff/WSzZ5uef8rpgU3e0b5PNTnok2XUZer0xltuoy2chogAWFOC0rnKUcB+6zPg2QbVL8E5Dhoi6veOi9Lxjhdbn+rvo7Lq8upDYUCNnUdhy7ttGPXD/iPKP+htNqLqUBscp3EJUorrONKC1lf598nrHsDOKpQVYHNzC/Gc5cgGwjGRYSVSQqJd6eceJCyAMNDyAryarwrERbPxeLZGGXdjrIjsuKDiT6QN3EWJSw3ZITkFYEM1oR4V/K8EOIQFtchkgf3oW6Yh1flJASRQB4QkXtFi040S/H86UaQCukez7CcUFiKPstUnodznnfZz9FZT5/1to/7sXywuGj73NNapd9+LIuQsR8PCy6GZOV5hbDYnqmsHOSzJfTr7Xfej2dUL7zwsr3x5tvex3Is+ThGx1NujNPpPaz6hrkNDOzZm9KUygbey5rd8nN3+pU5e/6XT9rL/80Z+/B/umTnXuvY7PTAppevW2/6E7vZv2Q278TjnpN1zvlJnPH0aU87+Sxe9V8BcyXd9bzehHs+K8b3hoLEeL+KzUZ98IgQufRBqcPLrU3ut+sTB/w8z9vaat/W5uftxmXX7TxvH/72GXvmr52x7/2f99suJ66Fi8UDraHBqO1ckJen/GSboXSup81OGFc+Q/UIxKkTuRPaCAvkOnPd1JnLyE7HkNvM8VxXLiNdjZy/FVSX0FYXoK5x7dXl2+pAR/mc11tfsQePvGCzV/khNVWmCh16HjXu3GbU7Smt/lJHna96v6itme5jM+CoQlUFNrXgBOSDLR5TkA2ENX87YYmogngWWXRQlqjHcywXyCqe2/DMhoUWqSyy2btikB+9aAthyXMSUUFGel4FgUFQCF4Wus0DOjdBGewVj3TomMPeiCk+vKuekw9kxYo+Fljc8F/rt9yQsryHFe9JrRdh5/aVdZarQ2Rejr66LNwoS90Hq06crAykTj8mjo1nVT0nrKXGsxJh9RvCwsPSi8ocN2mg/tei44Czjp8YLWsf3jjhMTVx5j7zXD95eiGXXSsanHntuj3+Fw7aU3/1qO3+yVnno0lbvXzWbsxO2Uxv2hYm97HiwqVTCKc/XeILF52cXHxAsK6TGcTV8/5MudcUROQ2a05M2DNNw7J1ZDDrhOXtn3vDPa79pQ7K4KGRB8kN2D6HNq/Z+vXj1j182o4+dsVe/Bun7cf/7l4nsfNe7PatbzRo5IFEyAMV+bVNThPPg1IW9ONAvoCdymRkfZ23HeRyufx26xtn01aedH28bboM5dd1tWG79bfVha7NFhyePmk/PvO+3eycdQ9+wu/p8npBW7/a6gaqP+cTH9c39PcJ694CjipUVWDHLvkA5QOtpgVn5xZszr2uTFhBVImwQhpSgoQYrEU+/b57Fa6TLaHIqhBVWeYdJOVxBnmWvrOEXUREmKcH5VGJsLLnpUEdGQ7wHob4OM1Ci9jTz0li0cuywIJFF2U/Pxe/9igjolTZWHxBiO6GD2IuMUXpBMN7WzFlCEnhlSH99fL8ioUZnoaQw7MKKV5cOUfrQYpvvvWu/f4//4p961vfsZOnzgTlBLk2EmTrnSMOqfkpsSNHjlfPsLwUnku8f9KkQczpN3H2A+TFXcfi5UV78x84Afz7R+z9/+mynTk/a1cHfoN3nXhm9jpxQDROChDS6kIhOUIEbwpZcALrnve4k4sPDOFVEceripd8/aZd8j7ysi8r+lhuvOykhEwdLHbUC2HJa4tdMtw22vPjuenh9C67tXjCLpzr2u4HJmLJ/DN/9Zhd+shtA36CWlAPUIoTZn2G8rJk4hLqdEbWqw/jbO+UX+NubIV6kBVyXW11tp2/Op2hNOGd2txOn4DStU4zDXUeu1i8ePotO3T1M/9t5tebX4fKpc38bty4BS1CXTfYTpq9BO8T1hcPOKpQVYGdnuy6t+ADOSTkBKTpQIUQTvGiBkXckxKRQULFS8BbgHyY9mMFYCEokRtxeVYIaeoVGZLHl3whCMgqrxCEpBRXWl6WnmFx/SGUVxhx6vP8gRNNx8miC2F66PwRG97qA4rIbYTVpOPdLWcNSIul7uEZOoEseD9ietHJiUUVC+5ZLUDWnkY3IqtCWMXDgqRX43zNznXssceftB//5FE7fcZJw6EVioW0WIJfPDIEMjue3sMKcONkjwowFQcB4F01RIa3eOH9OXviF/faM3/tlF3dfdIJYaetLU+6c+Nkdf1TJ6yjxTNad48Iglpy0iJN/YSa1iOOZ0UbPEuCrCBFiAhvDFKDMNHHXoROaNS36B5UkFohT5s97uTnXpo8QC2moI2B17F41TZ6F62/dMWWrx+2ldmuffSVy/bQv7XfPvuO15Xe34qXoBswGOlXr6ABpg5rUJY8iZD1bchtttmpvDCunjZgS/ntQu2rja3aynZ1H8F2deOQ694KdX05XRZM+DnwH0bj2p3qXrZ3T79Zfky5R7/h1yX7BgLK5Pbb6sg2istO8bZyQPr7Hta9ARxVqKrATkwvxMKDRScFCKvTWQoPC8KKz4lALC48s+KZFCv+sreE1xArBhfxyJY8vnlxBaGISxKE53WRR3mWesen5937gJTy1kwirCwQFmSFBDH5tYbkOMJDV14EZm+/rh/jQkMcLLLgK8SQkQhKAlFsFq8X0vI4qwa7kJMfe9kQtxDUkLBiOpAl7mVBx5CwvD2IEqLCw+J53dT0rL300iv2/Yd+4OfEbzK/7vG8EJFUpP0Y8AYBxJYJa9NNBBEw8AeBoUdu+v17017/O2fskT9/1PY8eN3Ozs7ZzPIFJw8XPCkIBo+I+ErHT5oTHoslwtNxEmFKjzjkxxeFIZ+Oe1h4VvGcykkp3pXy/CDJpk+QFX3Bc8KLwk7ThnhbkBt10DZ9oF5IEB3xKOPh7DG3PeN5V+zq4rwdePO6/eQ/PGKv/epZG8x73XhaN0bPuDgn47yjNmS7Npuc12ZHnEFN0oZsD7ZK13VowKz16FRONrkeoU0HZK/8bFfrct64Y9wKlFe5tjpzHNzWXlzbm3+EFG/erxXH7skjdtElriO/FvkBo3NStwvQSZQeh5xHXPXUfb5PWPcGcFShqgI7veAeEQOsk0deLSjvR96UvC1IBqJi8CUkHV5YSPGmRFKKD+sJD20QO2TwaZFCeLfK9OCgEBNklQkrh9r5AhKL7ZQaL4hrCtlMPj7oOynxzCl2Tfe22Nuvz+dC+NxIEOV2Cat4OzwDm++ve/lCSpARpMVUIO9oQViQV8ePBW+OVYW8eAxJ8gwtpvai3xt+Tvr2zLMv2IPff8hmZmZjajJ7VJB4mRYsAupP5G+6aTJZNLjyyaK9+z+et7d+/awdfPyA9S6dsKvTe/28OzFAIHhGEMf1PcX7IR0nE9JzQDqhc2Jg0IhnUq6DuELvdpBMPO/Co2q8MMiSMLwwt4HYCPtOQuHFeZrBJr8QjIRH5u1Q95qTFfUEYS7EUuVe56gN+qets2+3PfeXP7En/r/Hbfak2ybkc7JVfNO52wKyI2wb2Nrqyuk8yIFx9Qh1XQAdJNzmOY6rT3lIhuxrfUZbGYGyiH4UjMO4drZqe2x9kBPXR6Cx4QeUX1NzK/P23eOv25kp/2GzPGMb68tD7wrQnqD6x7bjUP8kGbUup+8T1r0BHFWoqsAuukeFt8AKtwUnim54SmVqUKE8LpHQwAdqEREizwmdvCrFEfYKLO9u9Wxl0LflWOjBFKEP7E5c8b0sJ8RFb1v7CWaiquN4TeFhNYSlEMLh+gzi8TQD/7ITIl4cpLji/ebTHx33cFgpyPOtTFYqt0mHlwOpejmm9lj+zhQqhMSqwiArpkAhfdfhgcX5XNEiDXbNKH1hpwt20YCc5uY69vDDP7Qf//gndvTo8fjjBDnSf5fh/enQPVITVokkwwa9a33b8XsX7bv/hwP28t8+bZ8du2QT84fMpnebXfu0DAAhTg4QDR4TU3bNL1avtJDGCl6Pe0QQDGTC4gim7ZBIex7EhMRqQLfHY4Jkgszw2NyWPgYJeRnaIF/PrkRcPOsiTp8Imd6hXggOWxBk6WJzsT/hW//defvuv3nAjjzhHluDPKBkZD2DbR7IMtr02xlkc/44W0CeJCPr6jyATn3Ldrm/dTnSEhFebVMfL/k63nzcdTnStQ5k3biyNWgntwU2lYm4C946knDs1FX75MRuu8mMgf8IoxySjyHvXCER6nS2I45k5LTskPuEdW8ARxWqKrBpyMYHXIiluwAxFXKqBfISOclj4htXEnRMDYqshuTl9mzV1Bt4udVV+2x1zSbWnKx6a9anTicods5gUUfe/FbkVAve1XoiLLySobcFwTgbaLoQcig7WxRvkI85QjwsXWeacH0tEVMjbYTFdCV1QSjsfgERMeUHacXCC8jJCZE4044s8AjCcqH9QlQjiVWLyyv28ce77Nvf/o7Nz5c38qem5216pmMTkzPWd0KH1CYnp7wOJxfH+fMXNk8JcvPEykBu4nLTTRxYsNf/m+P2xH98zE4+e9kWzx92r8QH/3Uf6CcPlGdVQVRzDWk4qVBHkErj+eBBxco+CMslSCqRVpCL94l2Y6rG24aE0AXROREB8qiPfELaow1saD+IyuPk4fFxEkSmtE2d1CVyhbwg1tWO3fL8K1fm7MRzR+zxf+8T2/utiRg42tA2WOV4G8irByeFeeAnbNPVkJ3QZiPcqZ4a6CRCTtd5NZSfbRSXnuPLyPltg7jiChUfhzp/U3rTjzLXk7fBQqZ1O/LSZVu+ftL/yH4N+XUUWf6P/uZRItWV+1pDdtjIblM/GqCrz8cX9QHH+9gMOKpQVUF4CCzDhjDmOgsutxPWcPHFUEgjhbSI8+wqtljiM/c+aCNaYNHvsZ/Xsn378IL96z+ctL/9cceurDSeF2WdsHpej8gKqacB8/SgFlxksipSPJihR+WhhHSIxyErvJ41pt68/G0klURTg2XFnofeBoTDbu68o8VqQbw2JJ5tOSny/hVpFmmsOSlCUvGcriEsPKxud8EeeeQx++EPfxSLKcDRY6fs6aefsxdffNV+8PCP7J2337VHH33MJiYmg452f7qndS9BjznvrNh7v3nBHvsPDtnb/+ysnb4y6YO6e07z+90hOVE8IFb3QRh4VRAApAAZiFDwaBgcRBrYhHie7PtTbut5kBaAzFgtKK8K8gvPqilDe0Fcbqf6tXKQtIAtoBzkSpr6IDbVE+TmZZ3ENvx4bqx5u/1P7fieD+y7/8lee/Pvn/UuepkKDC55AAPEkXoA02AlabPJ9SlEhBxX2TabWpchfQ6zCHW67ut2UNeRQX2SnwZtfa51guKx4ALRNToE8XW7emHB9j7hP8C6fn33p2I6kHsr/3j4POBY1T8dt9KK6xoQ7q8SvDeAowpVFbiH496QS4dpPx9EZ520arKK50+VyMsiLFOCjUeFOEnxTEze2Ip7VYtra/aL371m/+u/c9r+6ktX7bIP6j3e3WoWakBMen4lkuI7WZsJaxAelgiLqUFIRMSlz3gUklJYyAryDBJrpueKQCjlXS++lRWEVIlX6/oiLJOPrwbfhOjKy8UiKzws3vGCtHhJOQgRopJ4WUlM+/k/L7zwYtmayc8DgLC+//0f2AsvvmI/+NGj9uwLL9urr79le/YdiDVx73zwkXsVrJDbjOkjPXv6Lx2wl/76SXvrhyftk2OHbWp2j91gBeCM38xM+THgD9xD4QVfrfoLL8k7BIlE3IkhCMP7AzlBLCKL8OQ4ANfFcygnqIDfxJAV9kh4bg0ZxUIMz0eiXsjL60DIhzgpI114cm6HKI0d9TNoYR99cx3COzdTh627MWWfTp2z5/7uSXv+l0/Z3BlvB/Cr25EHGyEPPjmPuAYsDUh5YMr6XE6QTnXUyDriW9kQ6pd8m+1WZUFbfo22fubjzajrbitX29RoK5eR8zfZct1p4QXXhfXt2idL9tnO47axzCKg5binQF0/6fo8yqa2Bejqc6AyLIsH9bHenxK8N4CjClUVxPOjecgqnlMtDj0siCoTFmEmr5G3VbwjiAaPqdvtxQpAVhjyrhZTW6s+mE8PbtgPD7lXcXzBLgzcy3HdYpe63DaR1Yiw8LKYBoTMmkUY7s3gFeFF8U4U367StOBKTL9BQEwDOnG5yNOTtycCGxFWIa0grjGEJbLKeeFheT08t+qvuKe1zJL5dZv1/i32XedpPkky7CczX4009411/IcBz7C++53v2ltvvRse3Oxc165cnbTp2a51e6t2faZjF65P24yfx4HfP8fPXNy8rN0xeahnj/7SsXivav7Yun06fdmOT33kDZwr5MEUHlN8vOCLJxTPhpwkYirQSQBhag4vCpKAVLCHqJQHOUBq1MdgQTxIB4LyekgHcbkdU3jUwUNxbMPz8jj1US921AvxINQfhOntY0tIvejUDmQa/YU8vU5C0OStL036j4brNrh63nZ9db899GcO2eWP/Libd7UYVtoGJqCBSLiTXR6opBOUR1gPaMK4skC6rG/TCdKprWyD7k7Avs0bqdNA9ed6tyone4kw7rwItX2Bp3UdxKsa3u/eLXv9Gydssjvj1+Ckqz2/BapPddb15/5kvewkguI6b0p/MYTl59frG/iA40MMyS894KhCVQU2M+delQ+QWlgxzqsSYY2IqvGuXCCpTqfr+Quu6wWB8c2oVfdAeE4UG9a6h1XgxLDq3ph7YKO6mmdhTlR8Gyt7ViIv4hBMnlqDaFgmjqeFBBk1npW8qpiWdK+P+e52whoJU4pM+d1OWJt1iF5IXlwuy+QHTlzX+ys248e9xO4XruMdMOrkR1nxzrjgy1mAjJ944in7xje+aS+//Lr3a3TDYeKHY95lv3jNvdMNW/Zx4vCJM5sI69APJ+3R//iYnX/tnK1NX7Rbi1M2eW2fLfCsilV/eEIiHoiEBRExXec6OhIkAqF4I+qYFkbgbaGnN9hBLORFfWvxTauNxhuKwQKSgoBi9ZYL5IU9OpGcwHMx+hYLKBxBTF5/DEpeJ+k+Ly97PvVFP6mHAYt6vE9uuxGrHSFN9+j6LsuX/O9+1F54/JA98guH/Rc49XNsHMcIeQAah3pgVVq/1Gu0DcSk29qq9YpTByJIT1jr6/J1ug4Vr/tJPNcNavtxyPXU2KpcG+7O/oYdf3baHv3eJzZj/nf3azi+ieWoiUTx3Ndal/NqtOW16b6YKUG/vrzuxbV1W/axQy9Kf5kBRxWqKrDZmAosZCSyyiKyEnEVghk9wyLsLuBV6dMhkA6b15b3jYJQEE+v+eC+6t5OebeqWU0Y04nLsVowPsPh8bJow70uxOvTt7KoS1N/JSyfsNdU3yaion48ngHP6NbiuRULLiCG4lUpHBEWJLit51khftu4sGXTgte15l7jtJPVhLe3CsFAju5d8ayrlGGg4E9QbpRz587bSy+9bE88/lRshUVWeQbnIYTs/aEO3hdjRaNXaUePn7A5J6LB1A378J9dtB//+UN2+Ec+sC/uNZvd7UTgN+/M4bLxLASFdxXE4KRE4wz+EAgEEKQESbgQD1LygT28H6bumoE5CKfYbrgecooXM/14+DVIv2MQ9/I8Q9hEciAIDJLzeoOMaIP2GxLDnulF+hj29NMlCNBt1Fd00U+vJ/pZVn7FFjxxfN7OYNb/P27+F7cDr122h//9/XbmFT8nY3bFqDFucMoiHRB55bwMDZ4ZbbZKt+VlKI/jzrZ1uRxvg8gBuzsRRdunOep0xjidJKe3wm02/M2b9Ozkov3oL+6zgwcuuifi1+SN0Wfva6BXHuG4PmxqK6G2GVfm83hYlN4s5T96i4fFOFNyvryAowpVFYSHBVFlD0tbM9UENiKsxrtqnlGVZ1jlORZ76RHneRZeTRBKCKvz1mNFHcvLBwOPuw2CvTbSjZ3dqatZcahdMxCISNN7fDCRON+pIs07VtStndLZ6DY2o6UfbhdbI4UXhi1E6h5gkFYmLPf+IKxNpDWKZ2/rll9RPM9iYcUiROou0KITS8/rDMLxusquGl7OOUEelu6rDz/8yB5++Af22KNP2NTUbFyWPBtjapAfVnJU8CjZKd4DO3nujO155qQ98/86aW/+zinbefa0XexdtVuTe8pzKqbsELyr8G580Oe5VRAOHYCUvFIqx8uBMIKg/EaDmEQQkBjPrJhCFNG4nvdb6J9QD8hE+SYRkfrmjnoRiDRIqvHICGsPLPLJc+HM0B/qorymMynn4BfpLYgD0uO42ZTXCeyYXbFXXj5kT/57R+2Y/xoPbHg7HEuDTf3bAhroZF+HIOuyHmw1UN4Ncrmt6tAA3YY6r80jqaH82ibrPOX/F3LYrB+hrVyb3RDp2hNhrfjPkbdfOWY7fvuSzc8wTcxL9+3t3Qkqh9DvO/V9K5v9+/d/IYQlUP2632ttffkyAY4qVFVQPKyKsCQiqpyWp9Vd0NL2Qk6QhshBRFS8HU+7pzNovCw8LxYlhFfEgO4h35riQ5D6KCQvIPP8i7pZFMInO8L7ck8LWzaujc/RN2QF+QUBejux4tHbZkNfFn6I5EbtEYewtvCwNhFW8SZqwtLUIV5RPLNyYfFFTCsyfnpdTAvyJePVVbfzew7iQrgGDx48ZK+++pq9/vobsXwdeDN+QyB+oXod3KP0i/0LwWe7jtvX//cf2J7vzdix5Uv20fxB2zt11NZZSMFCB17MlWcVIYO7hxBCkII3HDe/d0IeFDcJjTE4kEccsgvS8jQWbhLeVHXzkOb8cBMLMiFPN3eE1A/WGYA4EU44PDeL/nkYfaDN5gTpBIDwxFwPICpNdTrUfjwMZ9rQ+77heUv9CZtambCPPzxnX/u/f2Af/x6LVUb93C6oXw/aOZb6HAiyAfQnnxORwnag8zUOuZ5xdaqOtvxaX6dzWYmQ48Kwr/yNwksu6bbyGcNyGfy949rkGmiuySAqjzeYGMzbq08csu51/1v735hp6fwjShjXfltafVG8rW/Zri3/bj0sekEthFkE4hx11n0ZAUcVqioYS05IG4kh2Q5SESkQ4gmhK95RM+3XxIM0fPAtxDF6nkQIgVBedUBcvUUnKA+Xlnpevm8Dr2PRSWtpAEk6oXk6SJL2IS+eHzVtql+IyErtZYJS+0qzSGLraUEfnCqhHHXEfoh+FfJ5EnbWYCeMfjxT4zke03x+kbo9V+Fnn+2Nrwl/+OEOO3LkWPxxuA8Q6mDq7aYP3vM+EO7ur9sD0337n17bb/sf/9RuzR62hZn9Npg4YBvuVfDtn0ICPvBDNuGB+M3DAIKeRiEG4lp1l0F5SC5IwI9zbdn7QUcLGIx1o+cbt5B5sUNHnuyAdBlMJzIIhZqBSeQIgcWGuc0JEkjjVUFUDFwcYxCcDyxeCS+FihCin9i61xnnYLVrJ9fO2kdPn7Mn/vxR2/W7V211ifr9OBvCKx0pUF9zn4lvNVApv87LdWSgz9JWNiPXozIC5WodUDrrZVfbtgEb1a10W7lsU7C5ve3UIWxAeAh1xN/Zr1/9jUD8eBnYgY8u26E3J23mBguILsQ1QyldhyC3mfU1cp9yHBAf1//bj/vuCIuSSHO0HqZ+bJKi+zIDjipUVVBN6ZUpPmTkSY0WXNSkRpx87INkUrlcZxE2y2XlH8SFl8MiiEaaqTmIhalDyG9+adUue7lziz2bdu+Kz3isuPT6K9bxvO5i2WGC6b8gJier8KwaXei9nuxdQYpqs3hXCG0X4bnYnd/L8nukEu6JIConLp458WJy7CXox8TzJ55FhZfFNCL3pV+H773/gf327/yufeUrX7OTJ0/HH4e88OB8kF5zmfTyfzK1ZP/V8Qn74eWuvbzrkE0dedcHYx+Q58+6nCnvV00fKkQkTwXwrIibHC8LgtIv1Vi8UAb8AHoIoyE8bpx4PtXclCVdvJgsQPmyISRPcYWbJEp6U5CL2yrtWaVf9ANyIiSXfjJw0Xd+cQdxoVuP8qVs08eoxNN4WUwnxjO8SVucHtiho5fte7+60177ldO2OkfdlKUer9Pro6iImWMgrKFjENpsQJue/gHyxtUP0Lfl1TrZ5b8HyLpcRvYSgI36BXI52YC6rnoxAPk1sM/6XB4oLRu84uEPKa5J4rqWuS78WljuTNvH3zltF851bPVGmhZO/duqXeI53dZvQfWoTC7Xhu0suqCGWryFIrTXpHP+lx1wVKGqgiCT7JUgxLOIxMYRWdYh2b7U6XXHMymJPC6RiZMFO0KsMY1WviHF138n3MM6NtezTxcG9uLMvH3QXbB53vfyNub63hcnLqb+2OaJZ1lLeGdeL3UTF1lJIK3Ic1KTjiX30bbnrXubhbC2Jq3bxe8vLxvbM3nf9QJx2fTW2/G6Y7qxsSfMIAXheZMufuE6sWH/HC8Xz3fs2jI3rNmpI4ft2tEP3AiPaMHtVm2Dnc3xUvqsqnMvCo9Egz2DNjc/g3KQVNNuTLW4jQ8I4ZH4gB03vWfVN7tuVELyJNJJn+0Uz7aEIrCsl32Uod+E0WcfwMLbctB3VgiGDuL1sh4G4WHvoD7VzekN8qGcH99G/7Itrk/a4eWL9sIfH7In/+JRmzzgBK8VhJwHHjI6VIf6JBFy2mNloFG6CXV8m2zHhG34IvKIS9qQ/xayqW3HlQ9y4W/QIOpo4hnj6sU+EyUIm6FdEwZheZy/uQ/lB3ZesA++fca9K36clR9hm2vejLrdtmMB6JWXQ/qpeLYBOQ7anmFhkYXaFAdUgcD/CNctZ9KDsfJlAxxVqKpgSEoQiwhJZENcepGP4sqvZZNdbLnkBAVhuU5kUdocTSVCXBAHAomweILNYtfwiHzgh5SOODG+N7Vgl53EICemDPlEP5+m5zkXz8o0BRjTgA1ZaaqSEAmydOk7sWDDAhAIi/0CRVjDl4kTaXHtjgjqduF9MIiJ51a8UBxTjNSHOAEFWfnVGc+n/Mq7dPmqffDhR/baa2/E0n10kFZMB/r92fHjPzPA0/C/mnttXtyOH/zMrh9/329WPIhBEOsGnhXg+VXzizMGEwaVvOBCz7EgKuxEWGngGXdD5ptV8fpmJi2doDzFyZeuThcb71ZlMwRk1nhDhZCLrdrElkFw5CWRbo6bZ17L8/436dje5ZP2ze++aQ/+Xw/Ykcec7EvpQu6EXv9tbbcg8ulLTLvyY6AQgEQkdrdQeSHqSseY84Rsk6FzWaOtHtIisTtC11EG5yJdS0Dt131ra78AXdLH37ukV1du2YffOG9zR49407PxA0N7BILxdY6QbRXPfavLkyddnUc669qmBMnNQkuIl4z/9GMH4f7mVvcWh1KXR75sgKMKVRXcRjy111TyRzbjPKphHoQFSUFWbHjrBMMSc3aqWHaSiCXuLmtrJczCZ0MUl0eExwXRrTjp3HJyYZ++1cHN8KpmeVHZiQ8CY59AnmWJsCAnPlfPFGE8DwtxsoLcmv7QDsS0slI+Dsn+fupDnhrkmpbURJUFe8rW73JJGEQ1nbLPf5H99//9/2C/93u/b30nLOqOvQ19jI223AZbphydu4LITh09YdcunogbZTggxnQJod8s8qjwmgg1wIOYSvMy6N1z0Q2HioGKmzPfvCDfkDWiD26vX8oqP6q3lJVOyPmUVXmQ9Yrn8nVvpJdNXRfpON2sjoTYl677tXnZrlvHzr9xwh77d9+xnV+5aitdzqGX5Vw1AzHlVb+gY9x0THiB/A2a6ayid6kG7xrUsR3kPrT1SZC+zm/T57bRZ5ucBjmuYw8kMgk0PyjC+2pB/C2asoRtbcV55DrV1OAQt+zagUk79NRFs7ljbtPz5ta8zlJf/XevkY8XqH3Q2g8H6Vyutge5nu0Q1ki87iQ5rfqHUpX9sgGOKlRVsIl4arIqUt656vBycCPoEJ5Llb0EeT5VnlPFu1ikh2F5ERhCWEnbKilsixfZ/Ixp2SVWGLqwyzvPsrpOOjy3Ci8NDwsPysmKzXxZHs8yeTywmI70MDwrvgjsZbTdU3knrHxjS23Tj0xWChUfJ5ShfFseS+AlXOOQ4/sffGgvv/yqt8e7LmaHDx+znR99bDt37rK9n+23A/sP2Tvvf2BnL1yMi3XX0ZPDrZnKoE6HfIBAICwqhqxYcMB0CoNIo99Y6/sYOrqxudm5ITSQEM/QDaO4PJdspxtaetJZJ+S4IJ3K5fQ4qH5scrlaJ3BsOk4kzkf3gt1iGtVmrXPktD3yiyftmf/0mDthjccQU4T0YfOxgjqNzXBwJU8kFX+X9aF93W+Qw7b4dtBmfzflQa5D8ZzO53NTGnJp7OL6AxyjEw5q1SGoXulH6USCAQrnNFizw4+dsXNn5/irBKnxKoOeXW0uXyA9Uu6VUbsZpQ+jfgmUy7o6DXL67ghrnIz6IvFWU/6XD3BUoaqCWDwhcoppvCRM4xUCkxSygqRYQFFsCmGhj/ezPB0LLG6TpSCG4smUrwbLwxFZbSatskgipvSYRvSyLGuHbGa8PF/3hbiY1otdLNwjg7DwpvQuF1OJeGAsb4/pSAir5wRF6PWpP+qHSIpwRFhI3IuR3kpyuSzxWKk4NiFceG+9/a79k3/ym/YvvvI1O3joaPxxTp06aw899LA98/Sz9tWvfc0efPhH9q0f/sSe/GCnveZ9/vtPv2zXrl4L25hKYMcKBl88KxEXy9u54dkyqVniHRc/ZeJYyo2XBSgEdT6im5+4oIEg2yhfRAiUPw7j8qWr21Y8l5MN00TS5bwb0VdPcK54X+tm39YXFmz+2FV789dO2aP/j8N2/l22c4LU+WO7B7EdaHCNP3JDeg3qPtbYKg9wDoWt7ITt2IwDZfM5rqH8EZJdPGtqcBvZbEauI5qiLF4V9VE2l4/zecuufLZknz5wyFaXL/gPL/eU15ejP+rr5n5R76hv2Q4oXuu3AnaZ9EBd9m6XtQNqqAWob4j/RW7L/zIBjipUVRC7XGSPKpOVnkV1Ys+/MjV4e37zvAqy8rDU03PvChl94wopG9gWooCwJBCGBOJYXWsIyL0lXkSGbPCSIKCVlVt21slv2olnnaXxy+59QVouYed90nOqICxvK6YEQwdZuUfmBLi8UogKgSRFOCLMEWExcGwmoLsR6uFDkiznZwEGz7h4pnX6zHl7yonp+w//wCan2I3B7OzZ8/buO+/bvr0H7MSJU7Zv30H7+JNP7eTV6zbpnsKnx07YtWuFsIbQFErswO6DLKR1ywdtPConNC1P56aWCPVNl2+UuFncNtvkOJCdyCmXURwQKp5R25AGCjMhqg7Fc1jb5Th5WvquOoNcOF98zbh/yi6tXrUXv3HMHvo/HbKjT82EXcDriKCJUucmMLjKu2igtgHt5/7UkF42wrg4fc/HmpHrqPO2g7ayxKkX5GPZLmpb0pJNgLSYiuX65W/DrEAi/6PPz9jxTz7xGGQFuY2uJdWnGQBB/a3Rdv5yOusB6VxG+aqfdsF9wro3gKMKVRXEJ+8zYYm0MmEpPSKk0fRhEaYKFyIsXljPFrqLibTK4g08IkglnjE5UfE5El7iHU77OXkEiUXoaZ5L4WG5Pc+p+JovS8WnlldsGuJzG3aw0OIKLR4pizpKHO9KaaYteX+LrZ5oJ3t0dRyi4XqXQD7Fhl/rfk+5MIWOsKBCos+cDJfpu8QLxDx/g1xdT33Hjp+wj3ftDk/q0qXL8cdp7oXb0eghNH1ehJtIN0sUZODUAgsvEN5Uc9ED7MdBA1EWoFAYp6+hOmSn+mug02CQbQhryaj7OzwPDuojHwHZVvpyXvjD+QDTu26Lg/M2PX3NTj19zn70f/vYPv1Ws1/jhp9Tt43zKk+1Ec9wffMDYQyKXQuaHxHjkMtFS01abevYBNL57ys7SYbSytP5F6TPonOo/FZwPuP5n+c3XlJtq3okY8EPLj/n/pe0+aMr9uK3DtmF5YvlXPN3aMyoQ+ci9zFjO+3l/GxHvK432+W8z0NYbaA2idce9W9qv5EvC+CoQlUFNtcZvSAsAqpJK0shrEJS5WOPCNs7dSPsOFF1G2FHcoR48cDc0wrScE/LySsTFiRV9gcs5MWKwRV2kGgGfZapQ1hdJzw+48F7TrxrFSsKPV/EplAyIiumBQthIXh7kJYIirAWeVklXbw/fcyxlvLicbM6sHmRmH7hXcUiDBfGKY1Vu3fvsQcf/L59+ukeO3XqTOhoi2dc4Z35GMw4HGHzY/PU6dEXh/PNTzy+1+UFiOc8QfGsy1A9dTmh1istHWVzWAM79a+tngzSbQQrW0luiziiKUHlS5Qe5rncWPfBr+sDITvZL7vcOm9Te6/YY3/xpO39RkNagIFYgzH/hmeVpgzjx4IPVl5nK9DnabNq6nAsKJPK0X9AKzqeSHscEYbH2BxvG2QzjrBy2dvqaes/5yAucL9gb1s0sRmb64LwOQ7Xcaw6r27DD8sP/uCcHTl23fo3mxfbvf5N5R2k8/WyFQnXaNMJHLfOcV0nyOflPmHdG8BRhaoKhoQlqV8IhqSyl8XAL/IZbnyLR9XEY1Ncwk2izXLLt68QLkYRFgM9ZCAvJ8QHfpayxgu/7BMI+SzzfpMTnRMBy9L1ocSBey4iKAhLJCevqwjeXUNYTpp6lqYpQchpRFKjqUEkT1eGPkiKsMQhKRGVQpEWae4lCIvPkiBcfxMTU7Gk/Uc/+rHNzvLsxMc8J6qh+JiQBZw6NSIsgRtJN9Zas8xXNxnYdLGnuJBvCMrpxpSOEH0OAfG8rFggX33KQK+yIi4gHaAcQJfLywZdtidOGfWZ/FxO/ZBk+6Irf4sbayt2a+B/g7WO3Vrp2+lXTtl3/ouP7NW/f8qWJ/DevM4gLeItYKELg3SdD7FJYmBuRz6mTeD9ulhuvxmx4a+XGVdM9eVwXBvj9FsiHScLH+LYQppztMWx3obGG4vzS3mlHXPn1u2tBz/23xNv26350/6jokydx/Pb5u8Z6ebvK+S8GrpWAOFWtmA7NuA+Yd0bwFGFqgrK96/mR9suZU8Lgag6kJdLn8UWkFfjben9KpHXUBqiYjqQd4xiwQQLJ8LL4SXlQhyQVtnXb/QsaSgM/A1hsVw99gl0byp2sYC4SLvgYUFMmagkpa0RYdFu2W3D23XRogvag6gUxnJyDyXh+bgOIitkVQiJjWkhJH0sspAkHuKIxCSQLttRLfsxcW+98cabtmvXbnv66Wdsz5698cfRVGOI37u3EZZ7WNeaKUHdpAioL+w2yKa2Uzrn6yYl1E2eb3aguGwFlSPMeoG8ugxpoS6nOOG4tgTSEtnWOnlhJd/bdrmxxoN8P/G9a3Zrbpe9v7DPHviN9+3RXzxolz7qNLUDNxYJMchSQeioiMG60SmtwZ0QAlJZQR4U+V6Gfg2hPJVRve6FlOMp2fU5uRNK2XZ76kIyZD8SZXj/OAeaiqaP2yHmmGJ1TyqfB8HL+1/GszbsyNPTduzYJduY22+xtZh7cBveTn28OT4O42zqenLdd6o3598LwgrxNnI70n9ZAEcVqiqwubmuzc85STlpdTqjKcHhc6oOhNWz6d6CzbBoYdXJipd3l5ykfPDXkvHsieXP3WuRBeSEZ8OKP+KxEAPyGE4L4tH44B5eCSsEi2dVSICVgOVZ0ILbMx0Yu2G48FHHTFhRLgn6IEoIy9vmE/7RFyc++iLCyiJPivvWx+hCGu4ZsRsG5CPCis+I0K941tb0s+kHIe0PCctJjUUXTBFyxR09csL+5E++Yy+/9Gqcixg0aUtCm0nA6TQlqOc29U2lCzwLyKSTByR0OZ1v2KwHdVr1q4zKCaRpT/G6bkmG+tmWB8hTHaAtTbmsE6QjpB21hfAxUDxbdg7ZWJ6zxfWenVm7ak+98Kk9+Oc+s91/eM1We5xz/hgeMuDGoFu1w9ZXDOTD54nNOWW6LMr4gI7XpMEaHRdE2Ka6qDemGV0v7456KV+1WR8ryfIKw2a9oOOvoXORgQel8znM05ep6R/tcCz0kfbaSKiBznfYcNxRxsGxKe7wv6BNHVyyF7952C4sXfR2/HxBWP53ubnSa55B3t7XGtkmh7q2ah1hPi+k22yA6gDovqhP5FP7ZuG/2/VfFsBRhaoKrDPbccJabAhrNB0owuLrwb2lJTs0MW+/9fY1+4PP5qznpNV38mFp+VLPvR2IywlL04giLAZikVZeIRh5UYbFGH0f3CGtkYdU9vzbTDwIy9f5bMgCnhPTf050IikIg4UZxPN0nDbVDTJxAhywq7qnYyd3J6z8blgWeVfsus5KRH2MkrRIqNQ/6p+Iivrx7hD1I8T7gpfGdX758lX74Q9/bA9+7yH/0TB/G2Hx7CoLyISlGyvfRAJpiQaJfHNl1DdeXV9O58UNAH1d31Zp4m39IC4R1C90OtbaBuQ0cZVTWlAeIfVlG5W5wWpCV/Ndr43Fa+4+T9vMuv/K/2janv0rx+2xXzhs+x++5pxEf0r5IcKzSH2Lgbz0uwzQPiCzSIOBOQb1zcdxGygPKdR2mRDS8d2GIDYOZgsbzkH0ewy8z6w0vR1eJ+UgmiDcMYgpwuY4vC+c6/w3KfB07IM5aPriHv3yhr3zlTO258g5W1u5YrY0WVYHLs/Ge156PSNLXXd7W0WvsC2futqArdppwz3zsMbIlwVwVKGqAluY7zpRsUCCb2CxWKK8a1UWVizGoL60umaHJ/r2G49ftn/1HxywJ04M/OZ2MnJPi/eceMdq0aU8wyqeU17SHs+rGhFh6XkStvX0YJHNZBWb4jaE1WVaEFKI6cDGm3GyYLqOFXqs1IMc8ma3yBqe3MqqDfD0mM7Ey/J26xWDIrCYpiTuHt8wn2dWMS1YPK1MXEGKLloJieR8+sX0Itc8nxf5wz/8Riy8mJycDt3w+ZVLLLxIAk6fPjtc1j7uhpO+7UbOYbaRTsg3pkLZZageoU4D6RDVm9sFys/xO9kB4vkXMcg2uXxdTqL8bBvPiFaX4ttaN3tXrWMT9un+i/bm3z9nz/ziCXvhr5y0z/7kmq3Ma4DyusMDGrUxRHha9NHzmBLEKxmCcp631aAfwE7eCCHtUJ/3cUhgySYjCLI5R8OvSDeAICCVGpShT2ycLEIbeo2epz5wvHwVINcZ56HpE2GQWlPHVgjvkfNwwxYOz9g7j52y2VtzzWdzpoZtx8dDq7+p/o7576q8ccg2hPk6yGnFs61CxcG987Da5csCOKpQVUE8c2ILpQXeteo03lXjZeEt8TJuv9+3s5Nde+ijWfv3/rsP7d//45M26WSx0ne7NBUoYRk7z7CCrJyQRFLx7Mg9miAuD0Va/YF7YDHYt3tWIy+qEFbHvSO2ZooNZiEFzyuLGkbPnSCXkacGgbln5eVn+YAjHlOz2zveXf38jJWAqodpyrX4nhVhIcQgFP+VV1YFlj7q0yYSyEr9RiA4phVFWOfOnrdv/vED8fLwpUtX4iIsS+R9DPB7vEwFeluMHc14AGHViy5049TCTaabTlBaeTk/l1EdGdJlqZH12U6S2xOkV7vSKV5DepWpPchcD8hx2UpHmL0tlY163WR9bdU9reu2sTJh1y6ctrPvT9u+9y/by39w1B78N/bbS7/8qfWneS/IwWDbNvijj4GbARnC8DAIxBsgjI9mNjZj0diCIIsmDCJMkM0mjI6/xFO6Lj9EYyfCAdH3Jq5zSj5x9Z38sHFdkI8jyKqxB9gqb4iU7/Fj71+1jy6fsOVbTlJMn8bUo9eb23Lo7yiQlgiK17Y1art8Tei6EYhLL3xRHlYNWm2TLwvgqEJVBbGCb9HJCSEOWc25zLvHtOTEsr5yy6Z8cL/aW7SPz3bs7zlZ/W9+dYc9ctrd+NUV6/jgXBZbFLIS0bFII7ytmB4sU4HysiRBZEFYHsfb8bri8yNOLOXzI82A7wM/gz+EE8vYXQ8hMC3IEvjwSjJZBdF4GSei5SArH4jW1u35zor9zQsL9kMn6L6nbzh5xf59ENQ6pIXHNPKwbuCxeT6EBXnE/ejXMQL5yHOK/Q6931rgAWHxbE3elYT6ITymNM6fu2Sf7NrjBDQdx5kXc4S4PaHaA6dPnxkSVtsNlJF1te1WoAw2td04XQ3Zqe1cX+6j0sq/E1RHlrq+WmpkndoWVCb3id0xuC7iDz9z0Mlpv+2cOGBvdg7Yh5+csDf+8bmYKrx8nlWeDNQJMdh72eEA623TPqQGseC9iHxIp76Nh9vERejlMjnShuqIOmmraVdE0+blMM1GnqBFIW2IemjXyQYCQYbL15tjze+l6Xja6tukc7uYOizljj8yYc/8zkE7sXi+9IeNi3WeIFjvr/5ONZG0/SDR33Icsu1WIH8r2y/Kw6pBS23yZQEcVaiqIKb+FnjBl0UUTOvhcblnxCa2F93r2uXpb0zP2gNTc/aji5P2jT0z9pvvTNlrl7peBrJzQoL0hjtejCS8NTbBZXUh3lYiLcUJJcqLJefD6cGGrFwgKwZ2vggcU3WQSkNSQ5IhD8/H3ZRCeAz8Tirupvzq+Y79q8/P2J95e9p+MM0yZPeonLjYp7BMF0KU3q5L1MeDeEim2ZSWRzjxHKshIOqGNBe8z3xYUmRV3jGj73qOVrysQlwQYLlhy7tsvdjlnXzOF+U5X/1l6iqEvobb5Th79sKQsDTY5hsJtN1Mbb8Q2+wE5UvaBgIh64HSWQTiGkBy3rhBJdvlfOI6fiHbKL8uk/WIjgtdPsY6H9zoz9tG94LNzp2yM91Ldm31oi3NLdhHv3PBfvjX9tq1M3kloYNBOYiiGWwBaQb5GNibgV8IwmmOiZB0JpOoS2RAfj5+76PsEfKoP9KQgYfasisDfR7+5P0FgTT1RVuNTdSHrsmTpxRklY6FdN1WG6I+r6vZveLM4Jo98Q8P2KffvOhe7TWz3uXyygB1q10s098QKMzIunwt5FCi9DhkW4n0wr0irC874KhCVQVOTEwBQizFMyKNt9XrrtjVpTX7oLNgj8x2bOd83y74ADu9smIrTgAsb78w17FrPPtiy6Z4jlUWUfDsCq9r+I5WIzzr0tTgnUiLgRrCYsoNworptZh+wwPaPG0nwlIcwuKjkJAAhMS89wX3av7isUX7M4907f/4cNf+7Idztt+JyVaXbdEvtMHSekxfstxdz7T0/GjUBu066UAwHsfj6zI96WXYcFeEBemVRSSjVYxlJSHHw+BoQUpf//of2Xe/9307fuJU/HGOHD1hL7/ymr355tv2xJNP2c6Pd9njTzxhM7PlMxiHDh3e9AwrhwI3Zw1s6pu2Lidkvexq+5wmzG3WeYL0bVL3GZ1AHsQBZF/HAXHVozLS5fpzHkJc+dKpHItMlObHy+rqit1ysooPZnbO+UA7Yzc6M/bZA9fsu//OHjv7UXlPKCDPpgYDOd6V1xmQ98DUYDMgxwAdnyzZfF6GaCMe6lNdAJt47tP0AVJQuUx8bb/Xo28I+Q15tUH1sZKRr1aLtKI/nhfttNQvYBeE1bXVzrK9+vXjtuP9c86tTlQzR0p+LMhozg1EX4G/jULFgdL5b79d1HWNQ7b5oqcEt9uH/7kDjipUVRDvWM07Sc2zyMIHUTyrIC4nl557Xr2FZbu+4F6PE1Cv07WFjhNbp2MzTB12VmyqM2+T/ktztlmsEdOLQ+8K0oK8ConpvaxMTJmsEOXjZY08rEJUhQDwXniZF/Io03eInkMFsXgYHhZTengnftGe9LJ/ftec/Zs/XrA/+/C8/RuPTds/vOQejdut9pecrHgGtexe1lrUwXUewn3SeFnyrCBPnp3xHK3bc8JyskIgq0JYhSwLUem51ujFZu9etPW9Bx+y7/zJ96wz7wOY48TJ0/a97z1ozz//or3+2hv22muv2ytOYPv3H4z89957b7hbexu4wHWDEuYLftzFX98YW9ltB7XdneojzDbEM6GAetAZpxeUTwjp1OSlOKEIK6fbbFf8hxrX0ppfL+uLk7Yxd9oH5L7d6lyxudNLdvAnM/bj//CwnXpFpAVRtPTP6xsSU3hG2NCGdI4NJ4l1H6iHpEFdGaS9jOq/xUBZbG56fWXbqcbDakM5PQ5ItSKBpm+rSzftzMHLtuL3+Qhj6oul/mBYcYEIDeCN5bQQU4E3be+3rtvuP570sWbaD509HqfKlGD2UFvA30fQ30rQ3zADm7pMlnHQtZCR0/fqGdaXHXBUoaqCeF415+Qy58RS4ktOYE5eHnaceObde2K/QZa9E5/vLticD7BzLNDoODF5HmQ1SznsvI4yHZimB1mYEZ5X3/ouSxBEH0/LvaggLgb0QlZITMnhJcWUHsK0WiGsmLJzMtCzJglkhQR5oYu0E1asF9+wGb/gfvnovP1rD83Yv/3wgv1ffjxvf27ntH3kHtDG2sB6fTbnLe9kcY0jXI9a1s6+hoS0DYHyNWG2iuLzJbEjvBMW76RBSlo9CLGSRiAtPLLwssj3et5++z170ElrZqZ4UJMTU3bixMlY8j49PRO7YVy5ci2IHpw7N5oS5Gapb8aczjeg4hLdfDm+FWRbx9tAfbkfIoAa4+okzOWB8oS2dC6ntOI1lJ9ttPuG6qjr4jh44ZjdRPh+WnzpGY8Gb+lGxzmjZyefvWiP/kcH7KPfOW/dMz7gbhfNQL7S9eusowHaPUG/7gfTazZzeGDHn512p85/yHk+y+p711dspTcazHUssXtHRZTowNzyoi3eGNiqE9U65NN4ZAMnt33Tp+3SAt57sT3z/qy98ndO2OHHJmzhykq0uTzn9+qM/8icWrXFK36fn5ux/gwzGFHE+dHbjrZKHYGYHvT0OC/NMbG7b8//xiGbmvQfYwt+3noeDkndgacWjXg98g4d+ttI+JvpPIAcz2gro7ggnVCna9yfErw3gKMKVRXYRGfBvaVekBJkNeXhhMtkp2fTTmSzTkBaNYiUl4mdmCAo7YrhpFSIzonPpeMiWzy2WHjhOt7VYuAe4EH5YM90GVNwLMpgKpHnXIRLkBl5zYvD5WvCxeMqhLV5q6QhWbmMyKp5/uQ3yobHWYH3Ynfd/qNP5+zf+nDR/o33u/Zn907ba+5BunHUiQfFAg6uWwRPi6k9eUaFPMs7X3wOn/fQmBLUYgskpiF9LJCHJVEdQWg+EK17/ptvvBMeFoTVjClb4syZzVsz5RvsTqhvOMoyCGeoPtm21Z/1hLlOUNepurJdrlf1SbJdXQ7UOsUJMzlmO9UrG6G2Vb9UD6F0ykdWV5Z9HG48E55J9a76NYSXfNlOvnbVfvT/PGI//nN77c2/d852f/2ae19TtnJ4h/UvvmLvXz9kp6aP28LMCXvzyl474mm78La9e/ZZ+133rF/6z0/ZO//wfCyhf/Gvn7Tn/8vj9vzfP2pP/9Uj9tRfPmrP/CfH7IW/esKe+IUj9uT/54i99qtn7P1/et7e+sdn7OVfOW0v/Jcn7Aff+dC+99337Pvfft++suMZ+4MjT9jv7nvMfumt37Rf/fBb9kdPv2KP/Y977dVfPmtv/8pFe+bbe+33jj5m3zn+ir15da+9NfmZ/fg3P7G3/uuz9sQvHbFHf+GQPfmXj9gTf+mwPeaE/MM/e8Ae/QuH7PFf2u/pw/bif3XCXvv7p+ylv3XKXvjPT9o7v3nGnjn+nj18+jXbOXHM+pd3mF18x+z0S2ZHf2xrl96z3ded2Cf22JN+Xh77/x2x/S8csfXO++W5FT8CYoqUv08jxPEY3eMqf7UC/X2A/p4gxzPQKy/bUE/W53rbkOsB9wnr3gCOKlRVEISFhwQBzToBQTwsVS+7nGvlW9nJgrh2tNAzL0iJ6US8tJhSdFtNK4aEp8XzLd7JGlj5FhXTZ/5LLwbw9fh+VTw7WyztxBQiJBfPhdCVF41ZTaiQqUE8sbwkXYQVZMVzJzwZnkG5p2WrG7F44eyNdXvH2/2J9+tN70vH81ZWnURWfACnjDMH1ypC3az+g2i0eAIvCbJCuiytb84R/YZcWQVIP0bTl3qeVd4XI+RZWLezaI8++nhM/025N8W1z1jKD1G1nwVkwso3lcJ8w+V4HsgF0rlczq/TGbVd243dps864qonh+RLpGuDbAmzjdJ1+WzbRmo5L9tKl/PW1vjBtGq3VhbjPa1Ydr0yH18zvrXatbOLZ+304ct24ol5e/k3TtgrPpDv/N0rtnLmpC1PfmzvXztoJ+fcU+5esfecrK5Mn4iB/OTMQXvuyGf21j85ax/85iV7/9cv2Gt/45z95Ku77dlzH9v1wz33diZtx0Pn7OnvfmbPffWgffBPLtpHv33ZDj8yafu+d81e/2+dtP7mKdv78DV7478/Y6/+2il7+MN37emrO+wPjzxvv3/0SXvwkzfs3X92zp77lWP20j84bm/+D2dt70tX7A0nqafP77C3nLA+nD5oL729z/Y8ctX2PH3djr04bx9/5bIdeWrOTr3asb3fvmDHn7lqJ1/s2P4fXLf33aN877fO2Y7fO+0EfdXe/b1z9sShHfb+1EE72r1qg4l9ZpMu1z512W0bi5ft1MJV+2TuhL11bL+98sxRm506Y+6WlnM572EsTnECIIxnXXhq/rfhB2j6+0iEcfqMWq+/OdiqbNbVNvenBO8N4KhCVQU2Mdd1ouKFYab0mAp0svDBXN5QL56/bF6yjUBG2IjAEIhKaeVRBgLsLa563QO74sTV8QH8ppPEyvLA5lew9frcpusEBeFBfOVDkKUe7T1YXjIe7ZIxfNbl5LCG15WmA1kswXXOEvcVd69WPVxjmV880/IzAYn5IIQ7xPMupg+1yEISz9mcZEZTfBAY+xkWwlrg+RUvIPvxDvycaGl68coKWQVhudDHQrD09aZNT8/aI488Zj94+Ed27NiJ+NVIXxlr2wTUhKUbRvF8AwnoGGyFNjvS9SAPalulEezrGx1ogFcatKVzWZBtcjyjtmkDetUtycev/gmyz6JyypeQR3mmBTd4RsTgymIGFjf0Z/zHhl/XKzM+KH9kGwvTdmrlor3kg/SRPVdt7brbL1+3E53L9oNT7zixTVJ7tCHcvLVsU8d7duaDKbt4ZNFOfThrh65ctIO9C+6lnHNOPGWnnSSPrF22y2tT1p9aseuTC9a9vmLrS/z9yvWz4T+aBpP+g7DL9OWird3kvpqyuaVJm+v13NNbsYMXnKgGZ+3s6jU72rlgB2bP22tXPnOP6IjtnjphZxb8WutfsyudIzaYOm6rcwNbnzxvG93LdnP6tB/zgvPJms3dmLfe/BXrn/PrsnfWSXnSpma6fr80Cy54BpWm8WpcWpyy165/at2VuXIemQrknMYqShfKtz37ctR/ozquvyeobXRNSCfUaSGXB7XdfcK6N4CjClUV2IyTVXzE0SXenXJS4QViTecxvRdeVDP9J88qSyYykZvICllZWrNrXs+nnY7t8Bvsexen7cdX52yq5wN6z8kSgnJPJT64CHEhUXchvZEUzwvCCvLC23LS4tlTPMsKD8s9Lh/4IZx1Bhi8LSeSeJ7FKj8npxvYYAuJQVQeX/MbA+9IZEV9kCFExas4vPsV03wu8XmTwVpDVss+CDjJOoExpRh7HnpevFfmOt4pG5FVmcrEjnv5hedfsm996zv+A2EpXkRWv7nHagEQ1ridLpRGNOhmZD2SB3FBepVVmMvlPA0GoG1gAOPK5nQGOpXJddY6gXTWKS1bxbMIinPMqoMwnwOQ4yCSDKT8IsILYCVbeAE+MDPQsmDCSWa5e94+uLrT3r96wmYvHrHO8cfsU/dgfnTyDXvg2Mt2aO68X3duDyi/2nFP5KB1zr9vVzvnbPrsW3ZrMGsb1N93QljvWL931e/Bq7ax1vPrZWCzvSt+PbMxLM95+IW2YBt9nq95vaseLvn1suL1Lk0UWSavb4OFi3Z57oy9cGmX7Zg4aJ9dP2gfXt1nr1/Zay9c/MTmeEa3PF1WRPYueQe9vgX3fK5+VNL9qaj/xtqC3XRy22An9WUn65Up6613bZ02OTccn85VhWtLM/bq5T02weddsJdXFc+s/PpkukHPssaQFsh/1/z3riH9uHxhXFmBeH3/3CesewM4qlBVgc3H1kyj71axRVNZhg6JMVVYpgljJSHihCVPqpaauNhlnSkwFhgwkLOPH18MPrK4ZC9PL7i3tWJ9b3PeiSimIeNdLhdIsyFGPdsqJFXIUKTIV4WjHbwgJwHIBdGOEjEt2MhNJ6Yb7l2tu5d1A4/K4+ghiWLTTCNCdF5edbmzZAMnOjw38gZOOLFbfENYvaW+XfV+vTa76De5EzDHzs4dLuH9NR6gCAui5Npn5d/XvvZ1++53vxdfFgZMYbKzRdu0IDh7tt3DAjmd47qBCTUogzoNSHMj1qSV7XLdCjOwzfl3ss/5NXK5XG9GXV6fPKn1dVpAp+PLNuh0HpQPWJxRlru7LqYDnSziBVdWtXkaXd+9pykf6Bev+GB+ya4sXLbnr+y2Dy7ttltTB+3W8rx95J7My1cP2umre2zdPYzYrJZ2Lr1jduVDs5nDZnNHvUH3NjSg0ybt8Q2v8DwgSUL64oM97TLg80xNZNo570TjBEMcj2XVy/ecxBYv2/rsSTs8f8EuL1zzZmbs4MwZ2+Oe1vHuVZtc9DYhIcgSkqN96gzSc88S7zL65fXxcu9SEw/C9nMwXCjhoI/xrtUI8ysLTlbu0TlBbjixR9+pm+PinTFC6qA+6tnCSwP5bwdyXMh/x4xar785Utejdmr9fcK6N4CjClUVbCIriT4NEu9TOVnFJ+bdY2ApdzxvcjKR95RFpMVqOQgoPkNCuu/E5GVX3OMg5PnOqg/oHScipgkXu27vYXhzjeg5WCyV937EKsKGCIv3Qpw2BzEFh6fURlg1cW0lYevCu1+lLjbR9dC9K/LY/gnihbBYxs6xLfixLi+t2+7FBTvo8VWmL11ib0SO1fsZL0LjrTWExaqtAwcO2g9+8CP74z/+ZqwG5PqPRR94fIxDfg9JdG9kwgL5pmm76TLa0ropM7KdfkWik17lst04ZJtcx3aQbdXenerQ8WRbRMeosgqBbDhWlZdedUlHGIRI+SAE3m3yc8SgChEA0nMnXU75qHw2ntvcuvyh7Zk8ZnunT9stJzEI4MbEXptwErtyba8dnDhkg+kjhVCcOIxvP/F8DGJgIIcc0EMcvEhLKLJkGi1I0wkLYoJYIJLw+rwvqkNTl5AV9oNpu+XEttibsDX65Pb9udO2OrEv+nhTz+cAdbt91JVJLF7q9T5TL/0L0nZbzkfsW1iun0CzIlE4uXDd3pk4ar1pJ+Vru8tzK0geYuJ4+RFAveGhla8M57+boL9fjayr8+u0/s4CcXT6uwuyIcwC7hPWvQEcVaiqwEkBT+p2oipk5WknDD0/0rOjmIoLwtCzpRFpQSgQFNN78X6SD948k8I7g4A6XUjK24wB/4Z1l9Zs3v/QvHwrW70PBjEGYfHCcbRF/ZBfCdUf0qzgE2Fpak1SExOkMVyY0aQJy15+1KG6yq4U8cVgpux4PuV6vssFgeM99pyslhbX7Jyfv3fmen5uWIjh5wRiZSUk0pAWhMVUI/cB8Qce+Lb92q/9mh07djz+OPH5ffrhfcYmC6gJK0M3jlDfbDXyzTYObfno8g1e15P1uulrmxrKy33O9WxVPutlV9eT+ytIn/sn0hJyHMjejctgzi9/CIqBO3sT3Qtl8IY48IamD9qGe1ErU4fLLvAMzAzSTh6rTh7vurfVueReVXg/ThSUgWB41wvygwRoI8Rt2L0c0kAgKDwS7OkLcYiCgX+5mWaDoPRciHy8ob57MwveDsTknpbNnij9urorpiWHXlXz0cSoQyQGWWuKL57l0QemAz2k3SHZNF4R54t0kDszFet2aPKoXXdPzib3F6LlfLknGj8CqJuyYV/C+JGQoL+n/o6K19DfVsA2l835dToDXW5HNgrvE9a9ARxVqKrACaF3m3cVU3BJ4qVeFiDgNTQDL++ihOfgOvYAzKSlVYVFyvRheEsej1WIHl9ysgpbCC/ID69pLXQ8SwvCcmFBQw8CpR4ng6Gdh0wJRhvh0bjX5mQS+/A1hFRLJqu8JF4kgXdVnoONPCxIivw1H8wGruMLx/EtLdpzMuOFY7azml9csTN+rlgs0nUijedb3jf6W87b6NxRH+f06NFj9uyzz9nVK9f9wvd71ce6GAv8PuXeyAK2IqyM+obL6XyzCbWuzgfodMOCrWyUl9MIU2nSZ5tapK+RbdSXmmTGoa0+oLpUh+xyG0DpUdjkQVAM0DGAe1kGZgZ2Bu81JxTIiwG5494WZIQnweAMaeDteNkbS1N2a/aYk4N7FpBQeDxOTthBFEFOtOEXhqbHaIc24z0wJw1sAIQCSdEvpgFZHg6omzzKBtF5mn6xo8TVj4s3SJ/d87OpA4WoIK1FJ5F4Nkc5b4v+0B5AxzReLEOHaBovilCEFvDzQppz6+Sz6oQ7ecWJkfPEsQbReZ0iyWE9lBn9DXT+gUJAXKJ0tgWK579phvS5DBhXJ2G2vU9Y9wZwVKGqApuvpgOZHsS7gqiG3hak1ZDVinsX8T4UZLXCKrjiaYms8DDC+2l05VtZPoA7CbFoA+IaemF4Vj6QQz6LLj33Rlg2Hi/hMvAvMrUIadEfH+w9PhjgxeC9eZ1epu82nT4ky/ZKTA9CXCwdH0lNUIpDHCKrICymFVcbsnIyimdKPM+CoNcQJxrvHwTLp07YXJftnNhyatbPT3wF2fPKF5nL+Yhz4McjkmOakDZ027CKUFOYd0L9HlYb6htJz2FAvlkVJ8x6kMvnuG7YrAPSSa86x6W3sgW5z4TlmdEoLXvF2+rONjVqHe3pxeFxUF0qq1/8uarI0xQZAzikNOOeC94Ly7rxuPCYNH3GsxviDPqxlBuy8kGc6UEREIM3RANRxC8ZH8RDXE8dtAXimU/j7RAGSbh95LmN7CAu2qBN+ghhTB9uyMjzICxsIeEgStdTHyHtakpQpBKk1RBrEKTXGRN4Td6wfx53PW9RXbv4gW3gyVFPPL/y8pSjb3GcXnccq0sQbvm75B8n+W8hbPr7pGuCeH1NbQXy1U59TbTVD+4T1r0BHFWoquC251eIpgblYTFtyPQb5FSm48pUYJAVAzXkhq0PznrXaLDM96tuBjkhZbeL4nGEuB3CTucIZViFx+IJdmdnwcZgcc3mnYw6gwVPL9ul1RWbZfBaw7NbcqLyOnprLk5sfbZ96oXnwgKHTFAiKchJ6UxUIZ5ea1YCQlg4A9wv5MXCDO4dJ7AgLCeZNZ5vEWca072sWT/2eYiNBSbonaDCswyPCy+Q81aOnePj/D373Av2xJNP2/SM36iOCxcuxvQgnte+ffs9fclvBHYAmI78M2cvbouwhHzjZeQbvwZl8k2ZofpqvXSIbFSH0oLsBPJzf5SPXmWVBtJvR2SfkfMy0KkPQAOcbPOANw6ln/zQ4UfIul8/LkwBBin53w1vhQE/vC6m49zDYXovFkS4QAykIROeOzFwMy2mabggIwZ+GnM9AzyEgA0LPoiTHxcuYUMq6KMuPz6EeiAtpgeRICPPh0DoF1OSEBb9oV3KQ8TqQ973EGBHWsepdtEjCbOrS7bj8m5bYzEI50LPvEB4h82xcgxButQ1Ou/575T/Ptv722xtix67fB3UGHfv3CesewM4qlBVQZCTPKuasCSxrdKQlEbEhYTedQzAQVRrN63nAz/LvKcWnWB8oGb3i1gFyCDuUj686ETlgzdeR5CED/ZBMi4rrMLzP36H1XYLg/g0/965Jfv64Wn75Ven7KuHezbhbd0cuJflxMWSeNqPqcuGsERSkmH9YwgLHTbl+1blnS55PgiERT8hIvrM3oI8n+o6YU74cc77MbHwg+XvnAM+h89xxjE3hIWnhTeJVzUz27FvfvNb9uJLL9nsnA8CjlOnz9gPfvBDe+655+Ol4qeffi7CTz7Z4zfJhr377vt29aoPNFsg30z5xiSeb1jdnBnS3ylfyLZKK6zjCPWN65+QbXIdORSwE5EQJ6xtBOVtZQNUj/pAKAEqrzTIdRJqUCNcX1uxDR/wb/VnnJMW7BbLxVlVF16OD+7yMBjsY8DGs3ECYZEDHhmr/xjQRTqNpxKi6TIGdwZ58vC0QJAcek/H6kUfTPFilE8bEF5MVTqpUjaebzlZsrEvRBJECgl6mWibfrjQLv3DBqKiLLZM6VFeRENeQ2wLXvepufO2d+q4HfRwA2+O/oQXh8fWECx9Di8NeD203ZxboPOcUf89gP4m9d+thvSyrf+uNUHlOrL+PmHdG8BRhaoKhuQkshJhSR9xiMuJiZd2tT1S2cWh8biWy84TfBhx3gflOR+gZz28ttB30iqLKIaeVQzYZbUgMnBii7QL5Yt35p6Key0M8CuLy3ZhYcV2Ts3Yidkl+2++fdL+7d85Z7/8+pSd9b6sO6mxwAMvq3xPy8t4//JScpGViImQaw0hLlIL0sJzcg8Lb4rVeiKsIKOmb+wryIq+RSek636sC/TDbVbWvR23WWm2lCrCsa4HqXZ7Lt7H8ET92CGkB771JzY17Te649jxk/bMs8/Z+x98aAcPHbUdO3bZm2+9Z+fOX4oh6vDhI8P3sIR8AwHdfDWyvs2m1tX5+eZsQy6veF1HrW/LV8hAUSOXFeoBBWS7OhwH8qmHkDqVriGbrYCNhK/jMn3IaxTr7nnxUUg2ut3wQf7WStcH7m55lgSBMHDHij5IygdwSE1kwmKEIA48HoiDAd7PEYO8FioEmr4FkTQEAwlqig8yQEccbwmiJI4tz9j0bA07iDWm+ZzwmFYMb8jbA+joO+RF34O8vO3oq9tyDCItJ7f5ix/aI2fetR+e/cAu97xe2oSQKRd9cgGqg3rpU3OueVEb7zWfe/190EmfdTkchzo/l8t5SmfJYGsmNki+jy8WcFShqoI7EtZQgrDwqhhwRyv2YoFFeFhlyovVfzEd5vpO5JVFGSIrPAymBmMFHaQVYSEshBdz8U56TPe5LK64F+WE0B+43gd83hO7NNm3f/72RfsHu6+Z3/+2HB5WWUkIYUkgKnlUiLwqrmlJJizieFJ4VrGnIGODx+U5MXXJczamOvGiOniCrucF5XUf5HgBmSXwI7JiKyf3tFzivS2O3c8N+mvXp+xHP37EHnvsSf91diT+OExFli8aE2cg5kZxidzNm99yY+qmqQd35eWbSmkklxWUlo0G7dquDbXduLQGk+1AfSRUuVynME4nfVs+yPlZMsbl5b7V5x69nrnJDmE5PLYSPg6p3d9vsi+hD+4bDNxOCBsxJeaDPR4LK/1KzYU8nADIj/e2GNgRFmQQboK3CyHG4E9ZbwOQhkwcpR0XyMEJcMPb2+B5FoQVOm8PMmJFIe2JROLGwPPyurAJnedFPvX7cbgNO8d3+rN27OJHNnlph+2+sMOudS5aZ47ndU549ImylMG7o3x0rGlreOU7Gk8N6JzqGq3RpmsDdvnakuS04gJx/V2VBnkvQTTbFa8p/ruPdsBRhaoKNhFTJirFQ4KwWNbOFGBZSFDIirSTUjyrKc9rSro8+4pVfG4X02Hog8SKxxWr/CAwz4vFCJCVEwAeCVNvLGCIl3A9nPNBHvJiYQUfjex63Zfne/Z3Xrpo3z29aLwI3A/SYlEGBFle2oWE8nMrpCasrC9S7ClHPs+yIB9WBy56nexyscTUoId8F8yLxPMv7BH2CWRRBR9l7A+ceCEsL7vgZRf8ODtOeBzb9GzHHn/iafvDP/pjm5tdaJbUFwnvLvVT90tedJFvGt1041DfXISIFhpIL5DWwCpbQWnKjWtXNione+obh7ofOb4VVE4iqG/o2vop2zpP6VyefpNWG/m8SHI+cUTnkPjq6uowTsi5V7jGgh72J7zl5b3NeIVidWAbeB8QmQY0BnHIypNIRk7mfmUM9Tepw/tBPz0NedL2DSfO9UEhueEqSCeUjbDz44NggigJ8ezwvpycwotywsHrEryO09f32ZPnd9pzl/bY9JJ7VZrm5BleeJROtLQjkgPUBRmq/W2AcyoQH3f8QlsePyiyjrjqVVz5tR1gSnDweQjLy8cG3ZG6jxpwVKGqguJVLTTelchpC8IqUp5ZFa/KScTDsgdg2Q0jdqjwNFN1cx7nUyTsURgfi4y84o1BaIX8mFqEcHgOxjMtJy8nLn0qv+u6BbyZIMOBzXh9k97WOyc69suvXLPLfqGs0KclPhFSCCs/x1IoDyuTgQhNehFPxLkP8ay8H3hX9J/nUkveP/ol+1X3wGLrp6ZseGjhmZXpxZgWdNJbcAKbXVr3Y1m30+4tvfbGW/bKq2/aqVPn/ML1H51uH8KiD6+baUZCBJw6fXZby9pBfVO13WRZX9sIedAFshtnP05/J9TllJYu54Gsr/PagE0e2IQ2naC6scnngVBtks52istetvpxQJoNdJVXCItrldcdCokxZchABqGgU1nqEeq48tUG8dpGEsQ4jBd7wtImP5o2t1UIze2w8bjX5v9DXE40kBdxkRVERr57axfPvGYfTBy1ywtXbaI36bp5v8idpCA9vQzNQpTwyLwcQrtDr83tUj8ydLy5n0B6oU5vhVzfneqtceBzEpbkPtoBRxWqKggy0peBC2ElotIUIQQWpDXylkQ0kpjqczJip/VCWCvxaZKpTs9mnKzK1k7UcXvZ8LDwYpy08K5ipR3PtlzHyj0Wccy7hxJL3Vke7zK52LUrC8v2j167bDsnBra+woIQJywnTwgL4tJ7T3qWlcnIr7+Ii9CkI5S3018pnlR4SN5vluaz2wffwlrGk/JyeFJ4UYQjwirijl/IjSBM3utiqycnJK9/16f77F989ev29DPP24ULV7zN0XZQIq54cTlCv1n8j3f8xOlNhKUbrO1GatOPsyedb8g8GEiEtnQGacpnSCd9Xb6uI7cP6vy2MmCcHqjOjNq+jmepUfdRIE2eSCaHCPkiKpUnXpMMZYZE0ojy0EuA8rKNQkC81ivMdRNSZ56+lJ5QEsADglAEpgl5Hwvygnhu+o/R7kU7M3/R+otXbXnhcpnyjOdlTCW6F8Vyf56bsSAke1Vefvi8Cm/P6677MOxHQpsOoFf5GjqHqhO7bJvLKE5+jZgSbJ5hYdUmXmszBXh73n20A44qVFXg3hQEU5au5y8DS0LfkFkhmyxM5zXE4/H4enG8a8UOFQObnl8MssLLKnsQstJwVK4sSGCxRvFYCmGVXSZY+s1zI3Y2h7Au97wPTkjLXd57WraJxcX4RfO770/aMxf7/oPM+7vUsyUnNa0WZEcOeVyZmJBWr4t7zYVnVjx76jppQk5MS2rj33gmtXKr6L1vfV4edoFceX5FveX9LQYpbye8rUJgTB3GZrx+vS96n7774A/sn/zWP7PTZy/ZmttBenhkeGxDbysR1slTIw+r7UYS2m62NmS7bNt2c2db3eTjkMvW9Qjos2SMK5PRVq5toGmzA7VOdneyJV63U4ugQR+hjIggkxVCWnUSCsTbzrX0uYx0pIHaUpowi8rStvqT45Sty1OmJDwUuZAfnpH3E9KBuMhjQUZ/ym4yVRjL6N2TYjqQacWwdZLCBgJTGdVFtfFvAe3SL4G+qF/5uKWrkfW1DWmdC4USkM9BDdkDPKw7PcNy60rQlbz7aAccVaiqILyG2HA2vCOeQbm4lyXCYtDX+1hMuUXaJZazI67Dm+JT+nw2f8I9KryRea9rpusk5cQGUbGhbZnSK9OAfIoez0fTdzEN6B4RIQ+iY3Wfk9i6kwGD+WW3O9jt2ZH5BTvVGdj52YG9e3He/tJLV23nzIrdXFrzPtK3Mi2ondzpN2kRVCasTWTlVw4hnhVEyWo+pu5iKg/C9eNi1w28rvjacHhaLBBhZaETLGQDwUJWfs9BVqVu2iiEJeEa77jn+tzzL9pXvvaHdvjYKfNi1vPzgDfH87Ig7qZuhCnDkyfHTwnmG003kcLPg1yPoHS+UYU6jQ2QnjDb1OkaOY+6VF+G6mjLA6pDNjmdQRoZN0grFJQP0EvQt5VFRATSEfJcC2IBtJvzAGHWEdZCOdWdhXrr+gTZAPJyeeJKgxwqHlN4TNkByAaPiRBh2o9FHaxwZNEItjy7wh47LdvXDhwgpv68j1qEsU3Qn7bzsh1kO8Vz+e3Uk89r27J2asjCPdwqnuvBJrmPAjiqUFWBdcKLashH0pDViKhGpIXExxhFXBBWH5Jjv8BBfGqDPQHnXSbcw8K7YpFEEOFwwUZZECHCimk7F+1Sgay44HWtLTvROGkx/Tbrns4Or/O71zr2lVOz9o/2T9qj19zz8Yt/uev1NgQbm88iXrfqh6AySXGtIYWkCrnwHKrvJBHviXnINGU8h1vgI5V+7E5S+rxIPMvCK8Q2PERIppSBYEafKrmdsNDzXawdOz6yl156Od6Bw6sq7205abkX1/c+66VqhN+Xx07ePiWYQ8AAJkjfphPabsx6gMsgT4O6RMhx2bRB5XI7dToDPfm53VovKK9G7k/dN9K1TqANtZOR9VmkgzCyXmXUV3Q8u0IHIAmVzaHyVQ9p6pCNRP2XTRuJIapLoYgtS+5jjt8GdPK0GGZ5l4pnWRBPf6oIaUgsdnT2uiAxPC7C8La8PEQXVXgcUmswXPjhoF816j6RlmSMK1vbCeh13KDNDl2u906E5X+tdrJCPM+DTXIfBXBUoaoC4/MhZUqwCFOEIiuFhQSKDMmMOARG6IRFHp4VKwDRs7ginl25ZxXTie61YYM9725BHnmBBHF5WJFe84Habya8DYiCzXH7EBzeDeTFykAniA3Cwc2yQtH7vuSkOBTa8vo1HSgRkfDMqUy5+Y3r9wxEg/ckr2mVtsJD9LqduOJbV05OvVhs4uQ7GD1/C8JqQmxYlh7tBEkVohwSVkwTbtg777xnv/Pbv2NXr1yL52bs/LHo0g3S8mN34mL/REjTD8GOHDux6T0s3TDjbr476epy1NeWX9vVaUG67dgyIORf8rntNnt0GpRlm+3QbdX/Gm22NXJ5tV3rpatRHw9p6tBAqLTysq1EaYUSnTfKqaxCSfbeSFNGbQOVkY5QpImAnC+wMCMIhuk8wlgw0djE4gtPx3Sfk1K8+OyExbSf3rcSIWlhRRBW6WfUl0hqSGhjoGNVf4F0iivMNiDbCdKNq28rbJewuM+R+4S1PcBRhaoK4rkMA3KZEiyr8LI3lQWi4nlWkFaTllcWZNaQVnkuVgb5Hl6Vp3M9kBOkFPsRQlIRZ+AvU4Ps0UeIpyXPBdLqen3s7h5f/IUw+k5g8dKykx96b5PnWz0/jn5vNV4m1scdRVZlY1yeJ0BKpW5Nu9EWpMQnRYq3VLwnPMLwDFk67wQWnz9xIo5j5Jx5XrxD1iy+gGR5DjZ8ZlUTll+w7Mn42GNP2L69B+KcsOjCOc68GvPDCuKaR7w/PSdkfqCeOnZy6GHlm4q40ne6wWo7JJdvAzb1wIWOAa6G6syg7loH2nQZua5s21ZfrVPZfFzKl20toI4LOV4jlwE5rZDzh5DOxCDJZYDSWep+Q0h4aYC6c320gdTlgOLKQ4DKKV3bKw7ZbOQpvSE8D/KBnNjRQy8WQ1RMA+rdLV4+hrBERhBVTCu6vtGVNjf/TTPUpyzbQW2b0/VxC3W6DduZEkQ2EZXEczzYJPdRAEcVqiqwTrPknMGXQTkGfB9A5UlJhkSldIqz+Ss7qhdiGulLXiEpeTuEmbCI86xqxQd7doiAKCCN8oXfhrhceEeL5fN4Wh0nQciLbY9iyTlkwW4SpGlnwMKOVW8fMnEPzuvMixiKV1VISlIIij4UEiMeC0G8Xz0nxaW+e3VeZ6+7aLN+vua8bs5bhH7O8Ihi0YQL9TGWZ5LKwvXPxf1Hf/QN+9pXvx6fyAesyuSc8VFNVhNe8/iB6xO2d7Zrx534Xj1y3CYm2PrGL+rmRttKBN2IAD3p2qZOg6wj1KAIcrxGLpPDGhrAs93njQOls2S94mpXacUF6Wp9G9ps0HFu8vGN0wH0OpdZT4g+60DW1+cQoAPoMjm2QWVlk21VJ2nFSzhqK0gI8oJoNLUXK5fcs0IX0vzYoaw8MMhJJEXY1C+oX2oXtMVrmzbU+blMHW/DOH3Gdpe1c2YV+lkdSm0n+bIDjipUVWCdLisAnVxiwQJkNfKwGDxjeXtDPpm0sk2WsG9k0UV2iAhLXhVkpXjsAu8kUV4eHj3LwiNiEUZ89sPJID4iiafFcniIKkls9wTpQmzh/TgRe7uFsBCmAEu8fEJk5F2NSKpI7MLhgmfHC8NzvRu2e75vF3uuX3DS9Prn/FzN+jHx3a/smVEfbbWRFcJ4cPHiZXvooYftq1/9WpwrcPzYcXvhhRfttddetzffeNueffq52Anj4ytX7aneuv2jN9+3iWZKMN9EuulqnZAHHJDtpc/xjKwjrrrqQUyitEJEthKh1uW8cajL13WTzsj2gMG8Poa6rMpkGyHnyYPJ+RnKUx16XgQom8lGcaAQKB+hrOqqdbKtwzpPyG0jpJHcR+WpDaUhpthBA4RH5eQEWRGHkACkFNN+roupPS+n3S36ze7ulMFeZRqovRrD9pu4UOtyXhvIb7PNurb83Cf0Of353sPSf215Rb7sgKMKVRUEYZV3rJxUICwnlEwyQUJDKbbSZ4JSPOvkVakupWORReNhFbKCpIoXNYCs3LvStF2WG04w7CTBcyy2RhLJMBXHwgSm7pjWnIOwnEyYvivPxUbkJyLMZJUJKxZS8NzM+6JnVBDSNSfCB93zeXzejxvvbYljchvXs2M9/YdwWYZPXYg+yHg7YW3Ynj177Z133rUPP9xhk81u7MePn7QHH/y+vfjSy0Fmjz32mL32xpt2+OAxu+I3x2Nvv2PXm81vdVPnGwrU6Yyt8his2urLIC/nKy59W1oDIcj1E+qGl20N6cflZ9S2ss9xQTr1Z6vjrm1zWpAOcKzZLut1joGm87JetgpBjtcgL5dTXPXRhmzQCaRlq7KKy76Og2FcAvCe8KLCW/J4LG2HuHzwZkUgeYA8kVrsPdjzIssxJeZGUa/aC/PUriCbNki/lY2Q83O5NuT8tnMo5K2ZxoGa7la+7ICjClUVxHJtnsngkbBQQR5WJiQ8sPJScUNsTX5NUBJ0maxUF2l5VZmsED0D4gXbdb/22whrKE42sdzdBZLpQy5MGTpBzTphXe4sWtfJRpvQyuuJz91XJCUZLqho6kJ4/4ppRnaa73q/H/Lz9I3pns1H2s/J0rq3iSfnJN4sp4/Vj15fvEgc/S1eHfvGibC4B3bs2GmvvPJqrBLcu3d//HEmp2bs7Nnzdv36pNtt+LlbsmuXr8bfhzmEE2fO2PVr7cva26CbjYGx2/VftBX4lT8YbP51u10sLZX96O4E+oC0DUBA+bLJuhrSKb8WDSLEZSdknUQDuyB9m26cAOpRWu2PE+UTUk5lxyHnqQ5EZXN9EoF4fialfNWZ44J0qjPnSy9EHAIaTgV6CIEt+7WGJxU6EZrbYY8eUuM52GqvDMxNnbn+OqxR9y33W0BXo7YROJd3gsq2lb9PWPcGcFShqgKbdcKam1+MF3HnnGx4DgV5lSk1QtIsMiiLMwhFQDVJKR7elJMT5BYkx4DuAmGNI61YcOFSr+gbCUS2ERLL3Fng4ALRxMIIpu7wsFzmeb7lunim1DwXE3EhmayC8JrpP+KUyXXO99jFAy9q1V7yY393vhB7fP4/FmOUaU55kBxTHKOHpd/F66Lf8UJxc99++uke+8M//CP79rf/xM6zG7vrhveBhzeRJk4/naPt5Imzw2dYx48fd6Lba/v3779NPvvsMzt69OjwJnzttdfs937v9+LB8L59+2x+fj5s3nvvPXv11VfjkyV79uyJ+rjxDh06ZB999JH3C/K8HkLexx9/HGV//OMfR51bob6p2wYYkAeBukyNbMexMRhLT31tAxTIbeeBSTpBded6sk3Oq+PjBjxsyMNGdjWJjAP2ORRUB6Hqz6HaIp6l1tf1gpwvqNwQ8czJjxddbKHkFzWAjJjeG3pa/veJfA+DqBrbWJQx7YS1GFWw8lD1t/WpDbf1yTEuzXnJyGVzPJ8ThUKtJ8w2bYsuxoFSdytfVsBRhaoK4mXf5e6qTfrAu3t6xqY65dlPEJRLXvIe6YawRFKZqJSOacVGtIpQnhahiEteGAQWpNUQGFOGEJckBn73TGJ7Ix+8WW5eNsst7z/hmUFMLEfP7y7FfoSeL2JiahBh+i6m8Fwf5NQIHlbW8fxKG/X2+jfs8MLALjtRQVIQllYPiqwkOqbwtjgerwuSLd4jpMWN4RdiI4wNIrPy0jFL7AtJx/e1vK/ucMVOF1OTU/GH/Bf/4l/Y3/t7f8/+4T/8h7fJr/7qr9rv//7ve3vlOQNTi7/zO79j3/nOd+y3f/u3I/7iiy8Gqf3Nv/k3g7QeeeSRyP/Wt75lTz31lP3kJz9xQv1De/755yP9x3/8x/b973/fCfbbIc8991zUXd/YWyHf5HlABBoscn1bDpqOrCPMAzYhacWll62QdRKQ285lFVc6I+dJ6IP6kXW5fulzO7JTGpDOkI3qIl2Xk05pIJu6PYBOU4lCtom4e0zsKVji9KnohtOCxdgv5Ia0lEeILuLeB28r9yFj2FYTF6SnXNtxZihf5+dOUB25LvUv69oAYa2u3CesLxpwVKGqAut0uza/sBALGS7MLNr5uW6Qz2hvQaYDy5TgcFowyW1k1ZBTJi0Gcek1qMu2LsdAr2dcIjHSZT++G01eIx7HM+PZV3lOdStITOlCStmufMOLd6hIQwas7mODW56JxXMwFxEeqxA7S94/96gWezfCg4ul+05YxbNy0mo8LJFUTcDleEbkyzO40bMsbioe3qfnW36/Q9D0malEPdfjlmOTXHlYeD0XL160y5cvbxJ0CO9r6QbbsWOHPfroo0Fc3/ve94Kg3nrrrfDGXnrpJdu1a5f96Ec/Ci8Mz+vSpUv2+OOPhx7CIo6HxU35zjvvhO2nn34adQO1Q9g2OOR8xcdBddypHoW5PuJ5EKsH5Tz4gBwHOS6gU19kX/ctp2WT41kEpSlb1w/qvoMcVx7komNGpJfIC82o6wW5bF0HAtCP0JTPU4ICxISOPAgqCKuJ41014Flu/nvltjLa9NJJX6dBjtN3tbX5OEYYV0c+vzkv4+jhQ3ZusmufnF+0Rf/xvBWo4W7lywo4qlBVgc11uiEz8x2bmV2IKcKybx4y8rR476iIPKURYWXCCRIihKSSaFBvIy/FGeAlGvyDrHwgx0tZXSlTgavLZYqNrxMPvZhmgI/ykMVKWWwBKcVUX0jxtIps9r5qKQs4CjkNliCusvqwj8dFn5foc+k3/RRRSejHkLy8v8jaKtOZDCL8uixEVV5iHnlXvG+FN8aLzKw0pH/smsEtlvcS3A64uXRzMrBlcBPmwQxSyyQ07qYG9U2r9Lgbuk2v+pWXbcjLcZBtct9kB+pjkr2Q46Atr7YR0Nc20iFt/RRyPlCakD5LNFUoveJtID/XkyWXU5wQSA+oQ0Cf00K2D5DO04Ax3dd4TdpWCa+LqcHY6FaEtepqJ9fVQWuft0I+njvZZuR2iOdzJuR6JUoLOa8W4fChgzEbs+/Skj1/YMbeP9W1qcUyw1GDUncrX1bAUYWqCqw7vzR8jjU9v+ChE9aQrERcS83y95GHlUmnTPkxiBfPI5NUJqRaNNBrYNcgrzyICG+jeFYQFu9k3XCiYtqCKbYyXRhkhYi8PCwvIhdSihd6IyzTiHpepWdZWoSBTnkQFnsfxvMtJ6yuHx/TgMXb4pjLS9aa8lSfM+GOyAtvsfQ9PCy/12PRlEvZKNcHi0Y4LkLuKYiK44vPPfgf70QLYenWI390GzbpsgTrZ448IABu7DzoAMXzIJ1FUFx11nlIrrstLYyLZ6CXCMTVfhvqfKUVMlBqsAT1Med8lRHqNECnkLqUBlmX9UJtC9QXkPOzHhDnw5Hl678oGmIKj8rjQUzN1B8GMV2w7Dp+ia1HWS5J6qHuuv42RJuNKC1kfYb0teg8cq5rkJ+hvmV9rif/PQnzlOANP8jj1/v24sFZe+PonF2ac9K+A6jpbuTLAjiqUFWBzTtBzUFYncVYMUh8hlV2Tlhs0Dr6vEgz9Zc8KhFPfFjRJZ7nuOTdMkp+iSMM4AzsOV+iaTRJEJGTTyGsEscrGZKUp0Vo2CvNxrojwiqkNSKsEkoHYUlEaNmexRbxDGt4bOVYJSJoFpmIeAtJjUhreZlpQaYpIVP6XTzE5j4uZNV4XPRfXheCF8k2UuDUqTNDwtrwX7UbfFac1VZNKOEzDuQDbq4zZ87ETcUnvHu98s6XbjzChYWFmCY8ffq09xWvlnPP88SVWIDBlCD62dlZe//992NA5PkYoVYfzs3NxU2MHXUiIMcFDRy1jfQgl0OvvgrKzwKwy4NJRrarkfW1zVblwFb5ud+KI4rT1zbSaYPKKq5QxyupCYu2ctvSKV4j2wsqGxr2DARBWM0Lwm1Az7UIiTnol+rdqn1wp7zt1FFDtrmM6qqlBrrcd855vs7GLbq46GT1upPWy4fm7OSkn4uW7qK6W/myAI4qVFUQ3tWMe1bIrHtRfMNqxnWx3B3i6iyEZ1U/v9pENj5QIwzcQW7ukWUvLNtLx+CuAb72TERcIiVCCelMVOg0JSgik52eXWUR8eBBQUgQVSYveV0irNhdA3Fiit01KtIaEpaLjom+0yf1q07zhVn6x+ILBE/I7wG/oUfPsoaEFQRWBoQgrHhnyy/ZR/4tsz/8X5o98L+6XdD/5M8EebGp7pNPPuntrdkLL7xgTz/9tL388sv2wAMPhB5S4vkWz6smJyfj+dSzzz5rP/jBD2KxBQsx/uRP/sTeeOMN++EPf2h/9Ed/ZA8//LA9+OCD8UyMhRgs4CCflYUs6mA1oaAbuh4EdNMrXiOXaxuYan0O22wV1nVJl/uwlb2ALot0oC6j+mtb6bN9Lif7Oo+QMkJtk0Wo03W7GcoDyifU3wugzXmhiVWANzzqZRUmMtN7Z9jX/RdyHJCWLuep7wpznvSK5zygMkD5EpHqVqjLgjsta59cWLN3jnfs+f0zdujKUnycVSB2t/JFYe0Gi8z8h7oLj1R+3gBHFaoqsFnIaq5rs3MLxcPq9m3WCYf4vOexk3h4WkFYTjruPYmo9BwHjyo+IdIsh6+JLZNVJioN8iIqkZR0SouAGLzbiIoQvTwU2RQiKp6TSIktmyArRCSlUEKa/KFX5aQU+yKic8mEhYiwdTwiXfWduI4xvCyvf9X7xbtkTG8yJSiSqklLcXDitBPWRENYb/9ts6d/0Tae/yXbeO4XzV74paFsuP7Wm3/HXTf3grwoCy14RsVKQMgIsvm1X/s1++pXvxr1vvLKK0FiLML47ne/G/mQ1Ycffhhk9u6779pDDz0URMUKwX/+z/95kB0LMvC4vvKVrwRZUc8//af/1I4cORL1ZuRBQDd5HmzaBpG7AeU1GNZlc3qrupWXJfdRGJeWjjJIhvKyreyUziCdPS/ZCyqT88ch2+Q6MnmMqyenc9lh3AlpaIPHFVsyeb03RztmqH4k16G0yhPP+WBYtyPbCeiyDcj1kFfbk95EvqmOumzbOcqQbjvvYYH5/rp9dKZrLxyYsd3nF+ObegI1bVc+L3i39OiFKXvrszP2wscn7IWdx+25j4oQf/Hj4/bGntN24MxEbDn3pw04qlBVQTyzmp4phMV0IF7WnHtZ4WF5fD4Er2nBCYjdK5yAlnohkBc7ShSvqpCVnn1lwspkxcCtNFITF6HyiI+8ktHUoEQ6RISFKD9WCPovh7Kc3ckoiAniKgQmb6oWnlsV7yktXW/iyGbCap7h+TFkwhJpqf8iYNIDr2Nl4H100mKZfiGtzb9uWu4NO5M/4Bj/br6AFXK75eKnTp2yw4cPx+rBCxcueB/7sdpwZmYm8rkZISvq5t0rVgkydbi4uBg2nU4n0idOnIiViOiw45oo18ViLJHHjrbQCflm10CQB4R6EKh12Vb1tOVrYGlDXUcN1VnXT1q6rTDORnXW+cRz3jjITrY5PY6cATrsNSirja3aAqqvrlNtU5/qGNrwPAsdZKWFGA7ysYV0VU465Su91bEA6VWf6mqz304ddXlCdILS2SanpVMItktYAquSP7vYi+dcH5zq2ExvdO4ANW8ld4tZH5/f2XfOntlxNMLTV2fj008DH5t4HIGw6fj84rKduzZnHxy64CR2zN50Yrs+Vx4j/GkAjipUVWCTTAN2FoOs+Ix9xwfd+P6Tk1THD5LNcRdYNdjzdHzYEU/KB28/sJ6H7KlXnnGNCAtPTB+BFPkgDOiSOi2d9Br4NeAPSahJE4rARFSkNxGW2+DR8MyIlXeFsAqBQVi1ZwV5oBNBZZKKndqbOPogKz/eQloQFv12km2Ohb4vI05S6otIqxCaPlxZjoNrf3Z2zonggp05e87m5jp27dpExC9fKfsHnjlzO2HVQM8U4+e5qL9o5JsbENeNr0HqTmiro62cdKq/DdLnfOJI7c0IykfywJsH7/pYFCdfojoylCfIprbLIE9t5/4gqivXCdrqlL3ykPo4gPIUH4u8StBB3YjqRKTL9dXShqxXnJC6hWyjdoQ63tZOm05QW1wjGbkMP/iYXr9b8C2+o9f69vKhWXv7+Lxdnh+dQ0ALbbJd0MfPTl0LD+rw+cl49+1ucPLyTHheHx25FIu/ftaAowpVFdiled7Dcm/IyYkd05nLhKyKhwVZ9VwWysrBrruw/mt6abBky30nuF43yKy3sLppSjB/TqQmLSSTk9LZs0JiwG8GewZ0DfYxyLto6o/8HGJLvsqx0wQeDMfGKr1lJwh5WGzptOxkpt0t8KzYP5D3rSKMuJOTh7xUHO9neR3xfa54ruUSHibEVcirbG3lpOXHU0jX++x9qUlLx6E0z6nYU/AnP3kkXsplocNXvvI1e+KJp+ytt96Ji4XvZ125cqX5U94ZuqHwqHIocPPy3EovGI8DHpTe/6rBQo3p6bIXInYs1rgb0Md84wtZPy4/I9tuFVe6Rm1bh4oL4wY+0FYOe4nSNUHIPusypCdUXZkQcn4O25DLZKnzcpr2pMvIumyjUMRCWqK07KWr0abPxwwI63Op8wOybd2/XEaQXnmqa5wtwMP6PISVcX5m2V4/Om+vHSkLNG6m9ohl2Q5YLc303q6jl2M3kZ8G+85ct1c+ORVj4c8ScFShqgKbXFiMl2FZMr7MQBzPr8qzqy6LLpywOk5eCx0nNieSo1Pz9pUzs/bu1JKteHrePa+ue1oiKwZtXqbN5NNGSHm6UASmaUQEwhL5FI9kNM0mctLAjx0iUiCOpyVSg7Bi+g2Pam3kYfFsi49ALvYhoLKtk55xxb6C6DyNYMOXhuMlYz9XrB5k66byTGulbFvlRMW+g0Fc4aF5PW5TlrWPPENERMV54fjJm5iYskcffcxefvlVe+/9D+yll16x11593Xbv3hM3xtGjx23ieiGO5y99bA+desN+dPpt+/GZt+1HLgofOv2GPX9xp91gmsbBM6fXX389njWxpRPPpJjSYxEFxMhKQF40ZrqPZ13Ysm0TBAcZsQBj9+7dMe3HMyum/diaaefOnfZbv/Vbsd0TU47shsG7XLxcfOzYsVh5yBQk+bRLHos7NJBoEKgHAtJ3ygP1IJLTxHOaMJcF0uW4ymVdG2p9XYZ03jEix8kjziCbPTuQ4wI6iaB+qq7aJsdrjNNnyEZtANUpqYGu7heoy4N83LU9aCujeLYD29HV9YNsQ9jWJqjjWYS72ZqpxuZemU0srtm7JzsxXXjgcs+W10u/ALa1fRtW/Yf623vP2fmJTqP56TEx14spQn7M/6wARxWqKrD5xZ4PTIUMuk4UM+5xxUKLRFrhYTmh7Lq+ZA8dnrP/7L15+9qJebvp5WK3d6YMYyqwmSKLKcGRZ5VJKYtIjLxMVujojwZ0Deqk0YucSIu8JHl6MOycoGJrJCctpgb51aFnWhDWAmTVK6TUdeGPEZ8WcT2LLYLIIKYBKwYLQUFUMT3YkNYS3+Jygpr34y9fXBZhlanD2DXebaO/EFdFWjpWQo4VW12UcVx+PODM6fM27aQG/uO3f8v+t0//dfvXnv+v7V97ziWF/4rrf+HN37CVW7z7shFEArF885vfjFV8EBcLK1gRyFZMrARkBSHERJyVf9/4xjdimoNfjmzTxADDHoLIH/zBHwxtWZwB8bEgg/p+/dd/PXbMYHEGbVA/ZaiHraRYAKIbu/5VDPJAUMdrtP3S1qBDHiK0la91lNXAlusU2uoAskdyHUJdLtvq9QBBeXWZfKw5f1wIcj8IayGfemUnnUB6q3OIbS4rAYrLhmPUMZDO9Qp1XTWkq8MMtVejzRbU9thlW+I6R0orzOV+WsKSZHQHN+yTc4v2ghPXrnMLtrC8eUpyHOgixHLhLsiqrf02TMz37NXdp35mKwrhqEJVBbETOF4AZBMrA52ggqi6JcSzWnKb/bOL9valrr1yesH+1o5pe35qYOtLLNDAziVIqzzLyoQlohJpSdBlyWQlG5GVhAGdgZ5BHKJCREwiLJFZtkPHlBuElZ9ZxYa5eE8uEE68c+VtsHUTqwK7HuJVsbImXi6OKUWWgBK6p+VCHcUDg7R4wbh5vuUyJHAXfhQEYVXelsgKiT5zPBzH+kbsdsFaDE0dnz59zj2s8gzr8tK0nV28HnJuccJF4YSdWXBvyfO5AG96BWyrxFQipMHKP7wkFlCwahBPilV9EBar/vCMyGMzXLwwBlS2b8IOHTZ4TNjgLeFZ4aFR7xNPPBGeGEvcaQuPjPDNN9+MPqBn66d6QGgDeonSoB5gQFsd48oD1aEBVCCOPpcbN7CqDyojqJz0GuwQ5Smd40pjIztB+Tkv26hsDWzIUx9UHpFOno5s67rQK1RcqHVKI6qHUOe5tpVNjt8JuZ5cX8a4ulQWwQZROiP3S6GkzhN+GsLKoFaJsOIeFp7WS05c77vnNd3begr/4NkJ++jIxSbVAvrO8XhUZ0rx3O447D9z3XYdu9Sk7i3gqEJVBcVTaDwlCIspwSArvCoPeVl4ynWfXHOWvzJv715YsN864oPlig/Gnsd0IV/eLYSl51ibCSiTUCYrxWXbZg9R5TL1YB+DfENMQQgeiqQ0LVhCpheZDiwLK5jWK6TiBOPl+tTlnhCLSZjWm8dTctLqrzixOcmwpx/eWRAjYSOQWHnm5Z6W1xnPt7we6mBBSixKiedaI9KKb3R5vxGRVei9D0Mvy9NsgFs+OlkuqzOn725rJlDfWKBtEL4T2uoZh7YBQ+XVdpsNwC63dTftyjaHWTJIa8Bqg8rIps12XFlBdSB5CgxInyFdW14GeTp/nE+Rj/qYyyqddaBNv91jlU1G1hGXvXRtdUqX7YU2HWjTCTlP8azTtYcu59c2OQ3G2WbcC8KSCLc8cWJiYK8enrO3js3blU6ZmmMLqNPuQIC+jynP7DjmP3bH3+P+E8LrJX9T7S5+fPHv1uB5GIs4mFG614CjClUVxEAZU19OMggvwhJCYJAQ3tWkE8Wua3P2zsVFe+zsoj1+teODPFOHbjO/WFYUdkf7Dub3sDIJSTIBIbVdLpv1lBNZEafvbV6VpgUR3mUiPwgCDwnvyAWiZpUf7xosDFycVGZdx7TgHKsjPc3UYCG3siCDxRNRv0jL66Nuphb1rlcsiXdiEmnhuYW35kQImUNctVclEVlBniF4Y94GU4JcRHmni88L3bR3C8rlqau7QX2Ttw1eGgwk2GiwE5Q3DuRpwJGd4m31gWynfJWpUdfTVmdbOZD1ql86wroe0rlMG2ST7Tj+7fyNVa4ur2Oq9QLXgPIJM2p70rJXmba+oZdgp2uNtKC4bHKegK5NfzfQ9QNyXePaFL4owqpBi5KMC7Mr9oaT1genuvbH7161X/nxSVtYuWUnLk7Fir6twGFQ37KPK9Mr/mM7xhc0hPx7ZxxwL27nVl7cFwQ4qlBVQZAVz1r6g7LHnqayRD59T1910vrk+rztuLpoz1+csU+dzPqQWkwd8p4WHlnxrkpYSCfv4l72GxwRT01aWTJREcqewZyBXV4XcQhEZCXvqiatoh8RViy28GPlmDsQdt/JamHFPptfsAtedyeW7fs5cY8JT0wkN/R6WHU4nFosefLcSr0jiWXw8ZysLExhA2FWEYYX5aQk8qL/hEFaIetRljr4dAo4eXJEWIM5P4Zp79/M7YJ+ed7Jxa8+HvYzfTc1NRU3Fe9KsZCC1YEsnFB9fJCRHSuY9mO7JbZaYtUT5VhkwYvDvH+FnkUZvGvFt7FYFcj3tAArCXlfi/J8GFI3+N0MoIrfaVBSvkTQgJN1AHtQ5yme9Tk/I/epzZY47bcdb13nndLgbsooTigRcrwNtW0+t4Liyh93/kHW67wLss1lchzUaaC6CDm/d6q3rQ6Q9YrrmhHajq2O1/hZEJYk49DVJfulbx2xf/drB+03XrhgT3143MeyzauBa0T/XdhtY25tPT6ZtOhjZpPbhFuD1YLP7zx+z5e6w1GFqgqcrNyT8IFSv+p5n0jeFivfFlx3Zn7JPpzs2vuXpu0FJ67DC4u21B3EPoS8WFw2yC3Pa8qUYJkWLMTVPNNy8gnPCxJyqUlrSGwueQd46YjXZRjcRWCKQ054PSItQi2yGBGPvKF1m/f65ugfDzi9nffmvG1I3PsdU4FeZ/4IZBGPN4RFGEvjsfG81VU20S3TiDz/WnCJHTLwtPz8hHh7+XjovzwupPwtmIYsxEoY0wFOWJNTZZXgE7941B74Vz617/zre2+TB/53e+yxXzhiN/wXFzcf2ynxbStIB1JicQQLK9CzEAMSY5eKt99+2/vmHvTjj8cWTiyaYOcLFkqwPZO+jUU5FlUQsqCCRR3YUzerDH/jN35j+L2srdB24wPp2walXIY4NhpghLocyHXKU8z1qUzW5ThoS+f2lZe9g9peoURpIetUr9I5nlEP4LJF2sgzI9dVH0fOy/E25DJI7o/qzfUj4zAuv64HyLa2Jz3uh0Pu21Z2ORRy2xn3irDuBKYI/+CNy/b1t6/Y7716wR54+cCd/+YVKa364LLk4yZjDLlFtganAMLicci9BBxVqKqgkAKDp3sZDJQMoIs9Fk84YbknsLC0bgc7Xftkums7L3fsu5fn7BKEMbdoM/4rG+l2y2KL0TOsLJBYIatCWCMCqkXkhGzyzlxqskLkoYiwRFbIpunARFjxPpXLintJLJiY83pmOVYnlNN+8g/MeXuu4xkW03hMkYrg9HkSvKxSZ6mXNM+3yk7s3ua6k5bHF520WGHIYg5IMH4ABGkVL4u6S7ysJCyrNcszLp4r0i7PznhvjB8yx4+ftonJ4hHt/c51++CfXrSPfu/ybYL+s29ft5vsBH9zPciDJegsikBYbMG2TJAUJMMOGCy8YG9AhdhBXCzQIM2iC7ZpYksmiIxVhJAXizWwgdRYnAFh8fFIPDXADV4PqICbvu3Glx7R4JAlox54FNZ2GcrPdoSqS3rSdZ+ByoCtbJWX7UG2zTay41whSisE2VZ66pK9dDmv7tdWyHXUQJ/rqm3rPmRI35YHqHecDemcXx+P8kBbWUHlQe5r1m8FtZPbz2X/tAgrg9mU5z863qTuDpBVfPl5m4QFaGuqM/q+2b0AHFWoqiAGZwRPK4Q0hIEX4IPmTG/FDs0u2KW5BftgdmCPTM7awO3m/Zc4O1/03LvqQUo+6MaLxj4oy9MaehQ+KCseeq87k1EmoazP+TVhSa9QHlYmK7yr8Fp8wIdY4lkUU3hOJiyQwHtkdw8eHs4tcqyr7k7z7Ml1EAz9bfqNhxTTex6KRCAsiIql83wWJKYgPaRd0rTFSsN4AdmFl415NsbzrdhEt/G6eH6m87PULws8+PFQ2iG9GqsFjx47Ee9L3Q24oZja40Zj2o9VfxAW5MMNxrtW+lYWxMVUIVN9TO9hiw3lmOIjTT6iqUD01EEeaTw0phy1izugD/UgXA886JQPatucJ6BXPW35GXXduX3SdXmllZfT2wHHq37nMkrnvJwvPWjLVzoft/LbdDnMMg7ZvkauX1B9ud9gq/IZKp9R29X1qi3FhXyNgdynrAdt+tqmDeNsfh4Ia9HHjOd2HPM+Noq7AITlQ+a/BIQFKUACEIJ7Ktp1HbLi1/6Z7sB2zizafh/Iv3lt1o4v9W3ZB9Z59hSMhRbNSrggojLwFs9qNAgXXUNWTb7I6DZxD4yPQ2ZiQpSWrg4ReVmaCiReCKtM5UEGhEFePCPyvPAk/RjmIBQ/no57dvPeR3brCCJpSEWEJeEzJWWpu7fjnld8fLGR2IXd+7DixLgAWeFpJeLqOmGx2AMhLlLM7TAVuOxtRF/d02LhxdFjx28jLG4g3US38kakWwAC2o7dFw21OeyvDyj14ATIz/3L5cblbYVcZpy9bHJ/tlNuXP91bKpDOuXnwVV2guyz1NgqD2xVTv1QCNDTJ02X1qjry33OdY6D6q9R9yGHgHhOZ4zTg+3UUdvoR0ZGW9m2unh940+bsHgdhm2UVvxH9N2AI171X8TsJ+hH18jW4BTElKCPZ/cScFShqgIfJH3AhwgaDwZhio3Bk6/rXnAP64fuVX3PZY8P7Kv9G1Y2uvVyDPTuYc0zFcgiDSci3uuKqa9GNAiXacFMWBANbRNvphNdMgGJoDI5SerpQfLRycvSIgbCsn9gmc4r02x6hrUWbYd36BJx+k+fQ+8yhrDKVCD7E/LsqsTd0YopwZsNYUEyeGH5k/u8fMxn+eNF4yD74snxnGturhfnjg2IWYHJ+WW6ted/Ax5uHj9xMryb+/iXE20D3X38y4n6b/nz4GGBlz85GS/3tkFUJBEgLLyrgpwzHmyoADne7d6Edws4qlBVQQz0EhEWBFAIxj0Ol3OLKza7hFfig6fnsyluLGXHxgd19iLMIrLKwqAvqfU5jmej/tTPsUROECqh+hoE29gEQbmU51raYHZEWISZvIJMvd0gzOhL6WNMB9Knpm8iLEKkEFYR1VdIi6W8zfSghJeAXXjRuMuKQfe2eu518cAyCMvP72Blw3bvPWwvvvSavfTSq/buex/as8+xQOKR+KQI18X+AwftzOnTfsy9MbI4FKbmEO2mjuT8bKe4bKlrpM/1lniuT/Fx7ZBmyhCvDpteky9bCXm5jiyUGZfH1OOCS60fZ38n0bFL6LviqjOHvdjkeWS/XdExSaSv0+OkrayEY1ge+DVb6Yf5TbjdtrLU9tutY7vtcJ3k9N32T9J2zYyrC31b3jh9FtnwYvxPu5fgF4FD5yZsx6HNy81FUO4TbxLpiY3i28PeU9dij8J7DTiqUFWBn2xeFi7EIBIgHi8QQ0w9JzIf+NcYrJdZmMEgO7AZ9wLCu/IyfD+LXd6DeHzg1yAvgsqkJBmny4SlPmXJpKq4bInjVUnPYBOk1RBWJiuExRAQE8+VIN8IXcqUXYlDYiIpJPpI/U46nIvY2BaPzsmIeCy8qAiLry7whWE+KbDgntZ8TA+m7Z561HPLPjt0xL7xwLfssceesNffeNueePLpkP0HDscf74UXX7Y33njLjh45bgecvA4dPmL79x+M6YgD/gvv4MHDdvCQC+HBQ3bY8w8fPtqEX5wcOXI0JMezHEY879jxE3by5Ckn3/dtx46P7OSp03bI+8fU5tGjx8KW3TBY6EFYy5E6dLuhHC1y9Nixoc04GZs/rEu6UufxE/T7pH3mg9Db77zt/T7lx1T0tLepDsqk/oxkVF+Ww0cOR11qe3hcTX2bjifph5J1TR0IO46wSwn9ZvB88pXX7MOjJ13f1OnnnOtl+Hfy8rRDmWEfXIhL6Cf9HZZpbGrJZbYjdTn2meTVC4TdUOiTdlwhb3i8qWyWOJ+exzlAZJvbzEKZNl3WR73U1WIr0fnGhn0z7zQt+rMAO/E8u+PYpmnBTEaFrDz0xEhcFzIiLMIsGUwd8qzsZ/G9LDiqUFWB/0JtPoPfEFeJuzCAM0Xnv/5Xez6wrq6ERxL75jl5MZAXj6qZAmSQx+PSggLPZ2VcJibFIy/p8+rCtgUZdShCyoL+9rylWLxQExYS04FVP24TJyzZtAkERj08q8K7Kl7W7YQV721BkEwFun2XEO/O46xYZKqQ52lnT5+3zz7db8dOnLFTZ87ZmQuX7Ngpj5+74D8Oenbu4hW7em0qnm2xIGN2jvegyrtn8RHIm2UrJ4SL708bfT+m1fV1u3Z90iYmp8PbDb3/TX4e+jcOy36tr3m/Owtdu3Ltql8vZZ4e3U+76/W9BM+fWPzCLjVHuFa6owfi6y3Pj35ewLMj+q2FPNy3gAU9456p/bwAr0r9ZrESx4LoGP40cOzilL1/4HyT2kw87YRVidt4sEkyPj1xxfacLO9e3mvAUYWqCiqi4tkJLm7Rsaktm8Mu9ddtwCKMJfeywutwYmDQ9kGdZz18kLDP9JYT2CLTc3gQkNYiU3c8q3FSc/JigA7vyz03CIFBf0QQDZkFYTmBeV30AZJSKMJqIy0tbSdEpMfjikE9VvMVTwiSKd4Sz9aYklMfbpfcx83ESh5t8OIvpDGaIozvbxH3thBWJw4gynU+knbL+k5gPSedRS8HifG+VsfrWfL89wYb9vTgpnXdI5ucmLRrE7P27Euv2suvvWGffLrXPtyxy72VXf5r/7Q98shjNj09522Vdta8DML0I+OTvljMAhTitfCD8E7Ccvo2qe0YxyX8vaZnZuyjnbvsjTffsl2f7LbLl6/aO+++5+ewZ3/8zQf8l+npuCDvdvzXQ/DbpzU2y53yawGLPe/39LSf593e7zds58cf2xUfiN5+5514V+3Rxzjf5VMqQltduV31o5Zs//ml1LPiBMuzTb6X9uLLL9s7H+yIHztvunfYWViwDz7cYW+/+65ben+8gP+5PheGbTZ/A8nnhVadsmclr1h88MEH8fFQdvvnBfVz587FHpVCaT/1Y/hfnVfkXoFj5iV6RP3GG2SmA4+QF+15leRPk7Tec8I6dWW2Sd1+buI69Mg48f83iXB5umtv7DkTz9R/FoCjClUVBFFBUvPzHZeup3mvqmx+G7uwN1suDQdqBukgjH58rBCSYNl1vDsEcQyK5wFZQQjXfYCa6DnpxPQbiwggo9vJQPGRDrsRUWWyEmEphKC0wEJkJV0ZzMv7WeSXVZBleo99BNnVIqb+mn7Uko89x+ObV2rfZSXaKu3E6kG8KiepmHp0cpL0IP8V9/Bcr13gIa0lT895+O2Jrv3FC3P25MJy7Ja+f+8xe+HlN+ylV1/zwehVJ4FP7M233rU9e/bbww//2K5PTEW7K152bdUJy4XpR4S+IOMIK0uQU4pLaqJC+OgcK5IIa7ICfKaEKcmdOz+2t958295++12/qT+0Nz0+4d7WN77xTWPKEJRyFGwKbwNYfrEDf8HlZoNgCOutt9/28/yWve+D0VseQlQPPPBATP9ktPUh69TPWrL95xXVs7DYtT1793rfjvq18oo9/9pb9tFHO2PQnHMv/JFHH7Nnny8vcg/L6Y91F8hla/k84Fkb05cM9uyewovrDP7PPvus3/sLQVy8PwjUBv9K7nQu7xXwoJguZDqQ3WJ4RxFiZVoQsoop2SefjGP40wILvt7bfy4+wCjkcxPnziNbif8fIlyc6trrTlZMO/6sAEcVqioIskL4wu2IsIq3tegDNAJ5aDUhwiAtgbD0rlB8tDAIq5k2c1KYdZuO5/NyLAM+04bxZWNP52dGIgIJXhaENI6wJBBT9MHbzx4WAlFBUsrj5eiydJ++soCC53GQ1ua2s9BnEVUmrPLC76gfmSTL8yyIq5l+dIKCmAo58QHIMjVYvNeyk0bP7Rd663bOiepvn5q1X7/eMecw97yW7eTp83b+8jU7dOyknT530a5fn7Ep96zOnL3ox1WODcHL4v0vCKqQ1Z2Jqk3uRFgIx8cGm4wjtQi8y8WAefHipfiSMl9Qpp9Xr16P8zQqc/eDHtZftAgTkxM27x7VRf+1f/7Chdi+infVIC2mqTK2GjARDarZjngblL9dUb0lZX7fdu2qe+UnL1yNd+ou+Dln8QV/p/7ywK1yX0qZu4FK6O+V5acBAzveCueZ76fRd1bc4WHhaYFhW03PtyP3GkxX0ufZ2dnoM54iCzEg4nEfPP1ZYs3/7m/tPWs7Dl+0VR8TBM5NXAce2Ur8/wDPrHYfvxKfFWF/058l4KhCVQVBUsXD6g7jkFaQhHtCvBRciKtM/4U0gzWDNANPCN4NhOHSg7Q85IOQq4Mb1u+ten0M9JsXM8Sy8SYeBIcuyKAhvURWEtpVKMLcLIXAkFghCJl6PEjM80RYZVqwfA4kE1YQFCsgG6LKJLVJFkYEmvsW/YK4Vth3ENIqz64gKogrdn93wmLRRcfbZ9HF8jIvMrMzxg2bd9vHZhbsjY73twe5eV/dW1t09iIcMKVIXW636l5UvGDswrle87zwrAiduPikCsK0YCak/HytENPtRDVORFjcAKPyfnFzgQ9le4NYbb+dMgKW90p+GrTVl0VYYJWZD2x67pTRVm6cFALyv2+kClb879GGQlRNmY0xRtvAsP3P8Xf7aTHsv4v6keNZvkjc6/rvJdiolh3cWdnX5h2NOx4I79D5CXv2o2O269gVv2Z+uqNWO+PaawMcVaiqoCEoTQsW0iJdBmEfgIOwnEQa8op0MzgzDQYRDImhIS4WOUBibHXf4/0jJ4hCUOV5kTbcHU3/FRFp4ZmVrYsQ+oB4mx6OyAEPbzT9FyGE5Dq2OCoyIq8gLNcVL5C+lkUPeFj0KZ5jMVXpBBWLRzwu0sp9HIn3pSGoIK0UZwWhdsJAmAKUZxXvYeFp8f0sj0NcAyes3rKTkv96mXOSujhgurWsYOz6uVvEI3NbdpLXN7d4jys+JunHW47Rfxx4OzEdGMTlhKT3wcLrGhFX0W0mnO2KCEsiPdfySEYD2UjXLqVstnflNoDVz0K8e/ERzHhR1uN3Ql1eAlht+ORTT0V896ef2oPf/769/Mor8fHLQ4fLSlDQVr5NNHBL+J+/Sd+vAf8zD3PiGOpyEBb/+/mOsiHbw91Zf7HwKyT6qz5sJV8k7nX99xq8SsM3sp7+8Ki99ulp23f6ul3nvU8fR1hRiDDWTMwtBcHxAchndhyNZ2EzPgYKP81xf57zB0cVqioIcpIwDSjiUloEgUchoiIsU18+6Hua+Foz/VakvJyLxN59MUD7wAtJ+WAPWQ3fgfJ0WbzhJNYQVnnG5PE+5OZE5OTUdxu+VbW44PmQZ7NgQt5Y2Z3DicT15TP3ZQoQ/ci7Ku9SqW/xeXuvAyKdw9PzNiAopizZ9SI2xYXEXJ9lM4kVshpt7DsiXnlyPMeCuMr3spx8vH+aHoTAYnrQBfKKrx7TLz+OICaX8oFJzh/vbrkNeZxLPx7OVRwTS+z93Ou5VSzCcOKCxNiQFwKDpCQiLxEOUntf2/W62gTeuZNsZf/Tgip+WrnpgzoDPx6oGavVvKN3iUzAp8+csaeeftrOnT9vZ8+ds6efecY+2b3bdn3ySSw9F9T+3QtEVHY8INTQTh49Dxv/h/Mdi3LwrD0Rv5zJ/Bkh+lGid422HzWq76ep98uCNb+vz1ydsx1OXrxkjPf0+HuHQ/DCXtp10j44dMGOX5q2/urI8/8izm+uY7v1wFGFqgpuIyyRFmnCHFc+JMXgiFdDGkLQ86IRYeE5jISBm4G1kBFThyMdRCYPLFYfurDqEIIpZNSEDUF0INAgh1Imls8jxJ2AWLlXvDjIA9ISqTG4F++KuViILVYJchy8AOq2c14HL0YPicvbFAFlwhqRViErVr+VDX5JF4kFKn4M8ujKDhfNy8KQkYjIj1XeFoTVIY80+sZeZYbix0O/y7lxwnLb5eXyLI+/xbIf3wrn3oms6Mrii81k1U5YhKP82+3GyajcSBdjYYtkmywlvwxKWWqM0wvk/LRStqph7t/J/nNOoamP5d+CQdoRIU+zEPvphP/KA/ebnJ9GT885CuIc05r/jZZces5aq2jDkH/uNehTOY+lX3ffZtvfPbqf5D7a8XnOTX1uP08dwuepB44qVFWwiagQ0sWjKvFMWrKVpyVvS8+yRFgMlkyJ1YSFiKwgKnkgvMAbe+05KQRheTqWe2PrNmXgdsLBC/K2eEmZ95IgLl5cjoUbXo6NegnDK/IwBnUPiTPNB4nJu6Je9HNBVku20unblJe70GyJhH2saGxICqlJK+eJxJBCktj7OWqIEmEar0xBsjKReCGh8LKcdOIl5oqciLOFE3GRV5CcnyNEdXM8mgLlb1B+QBRZDRmtliykxYKMQk6ZpEQ4NfFsJYwfyFZ5W9lkKXZlUMqDU46DOr0dYL1d8a54eNOm12/Yk52B7e4tuQLtZrvtorZvKyubzy/8x75wGyHEh+Bc+f8835pdW7Nzfp28P9uxw36d9m/wS3r0UP7eofQyR9XnlDMW9d//Pu4O+TxvJTFl3Ehb/ufF56kHjipUVeCDcyEqiEdEJbKqSUpxiUhLix9GhKXPcZTtj9hoNkiiIa3iafmA6wO0dAy6Sz4oM/BCIhNM7zFt1gzIlIkvAHs9TJlBYAt9b9+Jkm2O5pw0zs8t2pQTDdOF4bW5XfFanJggEgb2aI/2C5HxGZEl966me6v2xtycnZhftP4ChOKE1G2eYyViksjrksQmwPEKQMmnz+hFKJF2UmaKD8Li0yUiIRERxMTO8UFaXlbExaIQpgWZQoTIeSbGrhnsOq+l83hSTIHq77DG8zO3X/ZzuLrMtGB5L6wQFjvab15BCFmUcERUdX4WxotaN7T3wZIpp5wX42VLGcmwbKRpz28XLzBuYNoq7/OC2iRgws/RD+cG9ja7vdzw80ab8d9mu+0gl9lK8mBRS5v9Zik2q+sbsbjHT2UAHROaN/ycct10XXprG9bxHy4Lfi2c92u962EA43uGDSfMW3bF79kLfr3O+98blOMbPWu7j3sDzu0XIT9LwFGFqgoKGTUEBCGx0IJVct0O5OQExsvDnqfpv657WyK3LPy6F2EhZQEGRIUXVUglnuF4yOKCeInYPQtemiUe34RygmEF3JwP/Ltm5uwy03deNqa3qAvicx0LEhiIY6BuSJGXk693/TicFGKgduFdJ9qDfGLQ98Gc48DTwkvD22EhB59K+WCuZ595u4v00fsByWkJfizD9/pj26mGoGqBpLLXJX0mLEl59gahQazF08tL/LPIe+RZIMcKQWklYHwsMkjJz4Efd/7REF6Ve1SQVHhaq8XrwpuCIBjrEeJtAnlo+lAkxntXIU5I6Nc9ZPpJ+nVnm9j818c+bEQqt8vmtiEp1UFcwoxc2PqFi3zRUL1ZFPNTbG8srto+v/5C5ccVT7E8LkFdyziMy28/P+0i5DhQ3ZJ1P3c9d6V4WZ0PjPJl2XXvsHZhUPqGe4z8DXsuV/ixw6+Mpi2v4gsCNZX2+k6U0349Hvdr+hO/V56a93vOf3TG1OtG84pEKbQt1Ofh5w30LsvPK+p+tsmfFuCoQlUFQUJBWg3xsC3TfKcsby/pQmSyyV5XLqfnWiKrAc9TVgghIScrF1YNKmT3cuKQWExv+aCMB8Uy7nknjgtdJwHPW/N61pbQ46G4F+H5fHgRUoEImW7kOVE8w6JuiMyFAZ76i1fDNJqTBfEgATwaPEMnYu/7J/MDO+Y30Jq3wTeyIAr6BPmJSGLpewshISKrTFi1TU1YWkyBxFSg2mmIKsTTMaXp8SAsFzzMFY4RMm/Iu+/nR8+wRtN+ZQowyKvRaeoPAhp6NI2IPIYkkvSMC0Odl2XA48E+ZCXCCtKhXh/8bjXelQbaLFz+o3SxyYTVRlohlCvX8BeG0hsJgzSddnH0fdT/zD3sOfeyMNhwtnLO2twnZFi+yDgM88tBh4zOw+cTQXVLVr3vPX7c+N9i1c8naT4q2lv1eBwe10Ehq2U/KOcQW/L8pbV1r1dH9NPDezn8j2uDHzT+E8huOjmxgrXj187JwcDOD/rxY2B0NreHfA5+HqG/h+TnFXU/2+RPC3BUoaoC6zj5IGXBAIsHypJxnsNIx4cZ5zs9m5vHtiwwEJlBVCIuPcfSi8SSSKN3Ail5hAzAEEwhKwZ4pusgmNnOkk12C3n0lr0/TJV5vHx23m28TFl9yGpD6vC8iON5lfrLV35dH8QGqXkaAvLBf8HrXu6t2QXv+1PT83bciWbF7efdU+GDi7EfYkNY4eVQJs7HZjLK6XJeCmkhtBdtNnYirdBBWkwHInhYEFiqC4LN9oimTmO6tQ9xedz7WJa0j54famEFBBVk5UIc0kJ/OzltJqWtBJtiR5lGPM0gPiIb10UbSLHlVz1TfHmaT4MN4e11jAgLIb8QVinzeUHp8UI/yjeq6JqP5TbwCCEGHIuPr6P+VOL/h4yD8vPx69hvq6uyGSeCp+L8xDlyNeQAUTknxHZgsSWYp68urduM33d+huNvwXt87Mjil4WTl5dzKQtNSq13C0qE+D9I9MkjyFBH3Nu46SeTLxuwMfQ1v8/6fmILWSL/80CciyT3cfeAowpVFQwJC4GIOuzC7q56x0mjPJPp29zcgscLcZHudMrCDLYm0nMs0jF49lmlNwjyGAkEVZ5pxYAbU3YQWclncYKWnMdUoQ/iJ5ykrnsfenwmIQbrMiVI+bKCsMjwOVkI9TXE9f9v78//LUur+0yw/o3+pbury22X3baE3a6P7XbZ1Z9ut+1yle2yLNmWbFlCsiRkCWvCWAJNDBKSECBAJCBAJHOKKZmSOUkScoLMJIfImMc7n3m699wphtXfZ629znnPvufeuDciEjKSfCPW3Xu/+93vdM5Zz17vu/a72a+UPNe5wpdFgvfehtq4JKX/Z+2+fbAlS5LyZaUMFOcWWQkrrJw5wEowJWDqcQCH+s0FlkDFPFvM48XQoOdDOglpoq3TPssXRvIjjweDmZOaWlAJLPanx9UNBH2iz4Y+CctJagHFK0lF4sqkiMv9Mi5gJ8WCKALhnCtynXPYSPE4nCgDBUicDgDXHkWbeVAe+SPkVRM/j/LjZ19cf9TAlfNkkrfXUXHs6h9Rse+nZuuzj0zaiBSBI5fqfMpBeRxWsv4uup7PYVsfir4qPgzHsl8b+s4Mtb+tBLrEhbawJhyQAmrMfRE/re3RAldkGxDARIa+4Zz+MrMGmHgODBfrsajK2pc8pOrfM8/p+RFoSykvhKMHGBWoiuDWUQzzjWRFDa3R7lqrO3AnheVG15abA1tqD+30YjvcvB1kWFeVm7sULA/3Dn2F97DQiPe1Bislmd5qrkQFrzzGykKJo8wDQnjLSZHrB7YgSHQVx/CXO1sIIqTxZ7VkkbhSdxCGRRWS4KosEN8G0IDVcKQyBJ6OAPXZ3oa9ub1hDw1UnsCMpdP357iAlETtSucHHDN8aA6oCKR99QPPaOGp6A4ZqittSGCV4JqASOdpawrHpWSahPDm1hX10RWvv78k0p0mZDnxA9dtP3NF/p4t7pKBtgMZSyz6xfvG+2K6j6UFQFBKKIeAV0jd+iFNXfz1/9BJ/9FC3BBzLUovYAWc2FbKna3DURfPCZOyin2/I+daitGJiShViqcvhfMuHBHyTIQ8QmbyqcqcK34+8lWzpvW4npT518p2qfL3NIqYJzP1KMT7Rteh8P3Y95HZ6/Nz4KMCClhcmQeJ/UFo39Ufr5WsSaUDbh4VNWXnwJCpXPSHPFP883OpvhP+eZIyLtChO7Gwegug1P84XyV5PgWadFg5eoirJn+zj58nAUYFqiIEsASapqyoNcEJUPGeKxT1muJWOyM7s9Kzx8+s+Pv7eSuuDw8OtZWSxSpzUXp/FknCqhRDnXfrS+Di7r60Avyun7s+KVkUNBL7WDnbyjvczX2ui2Wd8LxzKIT3HcN9wK4+9OiKuQJhKH0kjn2IUJbMpq5fU94fFZTf0B7ZnZ2erak8nDZ6ghhWZYchyEpybon5JKACiDjmfWBIxid0ElQJrYzPNCW0ElzeJrXbQVvV2yFb9Qn7OW/HPBz7Dn0sMO37XBZbpQNsE8/BKg/2uYv1O9jqO53AynmtVIJTmaZNYW3CLSkYrsXLMOawyEMKhy35JawKCcVFHpH3QYHzpeKbiH6MrqBJIyFuL0j0pxaIKSXz8byq+uwv9fwPIUX+Xka9DlXefp70c2S2DlNJYBEUE/l7/Oz1k373/bhOCeM6bctr8hSW140CK8qZL/GdCGD550WdJ9fxjjjmzvQ90vcmCkeeXyFbdRi5kUC/shYp8OezeD4FGBWoiiDoSPEKUKvdDVtt8WzTlrW7IweYe8hJoZ5b7dv5xtCWW0NbavbtwnLXzkvZH1/qWFtKGYulIYh1pcDdm1DK2b3qABcuwVLqCaxyngtrwOefNhJGUt5Syl0BBCeL8ExE+Uvpu3IPF/p8oDjXBoy5LCAW+eZQYwk0LwOQ6NpNWVMnh9v2R+11e327b5dUHvBpAmQBK2HlwKItqtsEWFiZ2gL1kA1dyzXzPQgTVCWwcpvATtggCVnen8W+L++kLc4oASy1xa0mtQsLVvG7OFToWws0fMhQgjWWfRArq0tBSGnMk1BaocimsjcNi6huAib9KraU5+Tu+LLOKX+fB3HlVCkortWF9fms/cLeOlSic3VFl0owAckPFamHvKYuqewzsDtPMt9Di/It67pHlCni6RQxTybt3iPRv1sCC9ZTpi2vzb4gXX4WWMB781K80mHZkEYfpW3Kgla0BzZ1yZDXZ1vntYV67BXVx1NHfopyp4/17av+MDOx8W9aJnK7h3p7jiLXD/Snfu/qYJxscIh6PgUYFaiKoLv1LYfQYnMopRxQwDLgFfhYGk0p9CUBizWmGCJcaPXtxKWWINaxi2sdY507Vodg2AyLi+2aQOAPuI6GNugPbaT8NjaqhXJVHtaBWw0oYCnuUOIo/FD6pZXi79TSfvkAbs77lLAK5TxroSQA2OKpuKE8cHTYUDkrgtYbW5v2allaFylP8AHcE2D1aU/MYc0CKyTXHFwW6M51BXMBm3Q8S5ZLTJWgSkilTK3K2CK+Arp+wChhLJ/w9rviE9TpSLEjKrgwPMhc1o7S80ZjSb7WxIGlLZYW+4AEhVECKCE0lVBCU9mbFktsS0qNY/Ld2EYEMcUxBzKmXMqTTECSouPMe16YLXtW/HwhPE8EnGkjny91cYWo+mX6DOV1e6RWDpcizMOxrSvhiXI+hCj5XCFQloNcEfNkb72UY5WeIWEevUDB63ASn+L9UAl9BCSwhElHDaZ5hoegWzd813QBw4dkStJIHTJpU3EtkvFl+aWUdXEhnnz8X+zr4/M6vACs+XL9wA9LnetBfVc5Dj1fAowKVEVwMPkDqjgAyHphhQZfVkhKlfjVtbZ1OkNrYnVJmV9sdDzeVyPf5k5f8JDgSdeWwm5L2TdIz1yXlDrPc/FiR6ytcNDgLcCzyjsEpR5lO7CUD8eIW1UAa3LM9cx7CX5pubnE8B8WCcODWHAZ56tpqHxkUxBZ0bW/KYvxlzs9O608xyqDtQuZwwJILM+E+LHO43RBvRzmOt/G+pSsCliXBOU1tZFhUV8cuALUPFC5haS+Zk6NOSecK7CGUPIAhnrHeRwlov7uQq676lKAFW8yzpc2orRzONCBleIKKRT6BB4SvtN8z/d3QZ9Nn9fEIrrc5cedMQ+o8lJKjilvx0EyBWVYdiqfrf+O5v+Y9pY/Fa6Jfyg9laHGMDS5qz7cVV/xPJpY7u7Z3GGWc2ZxdUgq2ElcUUZagW6RqNIUSzYzUl1/GFHyuUJg6+m0M0/KeoUotbZ5Xl3syl9R++aTkMDK8qFbbnx0AlBmvljJ3Gxw3h9J0HVUzq8n35pM6xMyOVddU5esA5LHDmry8j7gMxM49VmyT+HxL/oo5XYP2Y5JfxVStnOeHCV436l/n08BRgWqIoRyltLNB3dRsG75aBsKOtzYcTXvyHroSYkCKRQ4Q2Ju5ci64UHcLrDTeYYTeTNlCyulNxDEcMjQOcCl/dG64OXQmVpYaW15OgnWVnogpuCJ6N6JDrBY1NbnxLCuKslhR3/NCHE6Zks98fbD0hurHQsCwq/LqnyZLMZLauuWLDX3VEywKC19UT57xT4rWbQFbh5SZhVjhgz7Vd7uSVilz3Zlf2b7EIDEFosKhQ6wsCRxZuEGoqt+mgwTOnxzeBCrKawoFHYCCkmLim0AK4brgAcKqQ6fmL+SksL6qil5At/7+jUBuMgXWOEcQzkTJ4tKUklOYElZFbDiJ7o31JVhKfnjxiGb/BjH2trZtWfUp8c31EeqAOW5C7cqgAWWgdJKSWUazSV/7dMurzvgT8VepFW6wyiXo0jmOVPOflKlnfaJ8ihk7jWVTD8TLK4QwOTPRamtPoep/TJtXluX8jOZJ5M2pRTX1vPlO8Eralh5g4eKdflMHjrcI7dLmFf3o8qNhJu59rkaYFSgKoIr0gBEWAI5TEXc5NkiPP5kUaHQsQCY71ntrttya+AWCE4RgK+r67uCwbJgdak9suWerhUgmr2+dZSXr/iOYMF5eSE5J5XWlVtWpKkAhaQ3I/vAK6GV4EphyLGcJ/NXnWjrVt1I7dpiSHDdFlXeKzrr9o4W+QkeXD++7A4NtD+GLHn9CEOD4WjBECBWI8OGLAUVcYKUIO3PbVV9ln2ZkMo+zWPOAyCUL+eAlK8uQlnKk/kqzmd6bh7C+4/hQ/JDIs0stHB9x7phn20OEXKHHZaRv2pEW/Z57gYLC+WBlAEFkop8VsKSwlWau+NUchNRfjF/gnLU3TNQLhRSqKL5oVR+KfrjV/AWn2tkroNT6rM7lzv2Bycb9spzXTutz5cTDGlhMaCAM7BXykSRcqy8UdiIt0sQLJW3p/O0+yvRm5FJXa4npJPU+yYlz89IeX3x+fC5hMz57ApJS0i7E1FWM1IPqk11TSWUXZOyDOqwo0i+epwr26LDPXK7hHl1P6rcSLiZa5+rAUYFqiJYrnKOckzFipJ0cEiBosB5JmnMMz0MAUqxYwG0ZRE0WQlAinat2bXV9tAWWz1BrG8Lqx07vtS2Jy6tWUsKuCPItId4EypPSThjyGoSbBAUMcfElxLehiG5wkYJrHKfrQOrghVOHgksBAcFhtkA1ni47a/t/7jqfFz7rBLhLvP5vFYhbllV4ks1ydKkHb4QL0OGiiuHC93lX2lLYCWkUujTDSlyYIeVCqjccsOKJU9ZYPWHidPiK4V8qSNwxVoDUkCMmwrazGoXwCuHCHOYLgVgMf+VFhYKIwO7e2ElUVqW+2Eui+tIh+Xl1lclCSyUEvBlQjh+TTHQdFAoFXEK16LUGG5c1uf4WHdgJ3hEQW1tb+3ao/rseTAWj7N0CsngxdaE0zEEGKCiCBxK3Dkhz5eiWOJvteyn1PcI6SR7+qUK7KVkWno5JI7pvxIUuT9PotzMcRoyZu+ZCOW5aT0KUZ6zZcyRKq1298iNhluZ12HCvPKOKjcS5uWD3M4BRgWqIjiwUHw+/ORWRWVxSVCGOB5gNTGP05diQMkyv8XySQyNdWRtrXWGttQd2qoU7oog0FaaC7KwTjQG9szFFVtVOobP2lLO8ZBtACu37sGnrQtxEj+X+5V1xRYhLiFVWlsx5yNl7fNYFbCAlywPYMbisFiKm+tXrDceuzu7v2tLCh5YoVx5nol+oO30S8LHwYElqfbyYHWbpaMcWpV1VAEL8f6rgJJw8eureLekBDpghUXFti1rFOlwEzAnn3kSlmkFRu2zdVHd87krHxIEVgWopsCSAtE2gKUvd6UE2SAJoIkozofeBEc3dhRRV6KkcaVUAQsrzCfUOcFczAE/oXpeIVEOoDwvK/nYaOgZO3B2YgHXN7bX7aIAqmq54wfgKYtRLtVWl+oPFicgvyrzkjjKoHq6KrZ1qXLYTwjz4q8v9Ff02YFCOlJnn1TXZ8jjg6TMzz+ffYTzpL+RwHX7SbZBRYQocq5U6bQ7IzcT6nndbH7XC/PKO6ocFPgOxPemJrpyXv/dzgFGBaoiuMLLu3Rk6PAY2YbiWbtvSXezC41ezK9IibakQHFlX5UlhXJl+A5ng5Xuurt3t0mHotX1PLd1sTm00yt9WWBjW+wNrMUwofIfyMIZsMAuq2YUoPI3C1cgqgOrtLIAUJmGfdrhw2Q4AkhyySKsLYAW1lc4YLCiBQ4Q7vhQAarshwS3O3+ktaN2YiHyCMAXTixaU/Hu5o5VpH6gj3IYNWHDNkHmsPL9SIMzCuDCQYVXm7CCO5YVQ40JKralTGAlK2yykj1b1ZdhSert7eCB6w31x4YsLSn29CScOENUoCotoykkQsIKmZ5HoTCE4/NWAhEQSWjxskNWL2BITYfFdTqndOzX858XiKecUrieob6mPkt/EYY0K+9zuqK4C/pMf/Ri2363oX5VfEBYdYns/BebeQIy2o/7L+1QrP+gyx/6fkK6/eSgMC/9jBT9kVK23UUpvQ6ZZl4+15F6niWgcjs551v98SsPH/KKuZJt05GLIudKdV67M3IjoZ7HQXIrwrx8nw2Z9CGiiHmi/3vkdgwwKlAVYaKkUfTs+8sRJbhno0zXBBQeIHY3d1kWWFPtnrYCVktWFQq72RnZcmfd1toDW17rCkpjxQ3dW3C50fFhwvZwyxZ1vCawdZW/l6M8B7JY0tJKUKWUwColLaoU0mL5jBgSlFKbrPZQzWcBLPZzlQ0sqlyPEMWelkn2RcIqoBJWpS+aSxxgUppPn1qxJqtkKF/6oA6rANNUEjh57OnZqu6smoFViju9P3NWgWkPpKgj9avAxE2Bnwe+qruviJ9tkcQK7tuytLCyqrmrSlFhAU2hEjJRiKlc9M2vp3HRtTJQYr5I2g2rqxSGnPxHI8lyAlrEs9VPrSgHyeDl6jB/dOS1q0zci418tN3R9YCHhyV53co9a2P730407XPr8Spv0nm+1c+Ucmm716/qB5Syn1MahMOJEthHSLOf7Bfmpa0Lf8q+yPZPRAm8/DzPfi2Pw4i6ZZLXfmXw+dA3lHPUwBX7SlH3ueWnVOe1u0eOGublsZ/cijAv31stc/tsjuj/HrkdA4wKVEVwhY2iRlB+3PWzRem5kwHAcOsh5m94OBhl668h0TmUbEsQurjaC5jJ+lhur9uCLKsLawNb6Qh6AtYqyz7JIltsaStLq4m7u/LECcNBVMEprSUkAZXDgXk+0/gwn4DFMefjQWTmw6g/Cj4cMbCywtIKRwyghHJnGLAEFvHZDxOwIGqru7cLKkMpxa7yPtbckLKMFybGGoUBqbSsUjjOuBJWnpZ5KdUDEFIONwj+ALKsLIZksV7dexNgqV0j1Z16M6dYriTvx6oH56i/t0fXMDfH81q8Hp9llRIaafHUBR2VMu98SFzrwGLOTIInoy8hpb5k/UAsuQBEzJu5KB3DcAAoldd+kj864OTzLdSJb2/W4cpl2xbEHtFnf6q/qYpctYfVd+9sDWxH15MIyzHyE/S8DjEMWDpkZDnE3KzsF+alLcUDlfRN9kFEpUyUuJ+bFaWY5HU4yX9Vvsoj85+Uo3M3EmbLqUlV30k5ipwr1Xnt7pGjhnl5HFZuJMzL52Zl0l8pijyUKG38m+Z1OwYYFaiK4Aqe13Ew/JcL3g4YbkMBVu7XKE6GqnAMwNmAtwI7YKQwOj2GtEYCkywsKQxc2le0Xetu+vqDqwLWUNbViiDVUNqlzthWZZkxXNiTNcH8T0KohFJ9Dqs8l9ZXWFdhYSHMP83M6+gcQMHCSom5LVmTEu7O06rKLdbL5HptE0JTl/VNa6h/2j2VsyWY0HcVjEgX/TW1ihJWbEsrjDhffV4QcqcNtceBRf+rnx2S1bVZHweyt0/lVQKwch9wOawQfXZ8rvnurHCuAFql7A+v/UXXaYtTxY7y5MFhnnvD8uNh7LbAQAASzF/5Wocq39/L5PNG+vFUyms/4QcHWLCI2HINZfKMFQBLGSr/xuYVa6ncnqyt+3UztcW8lIQ8lJVbg/5+Liy9/NVSjg5ieFT7RBUSP/bZuOvJfmFe2lLqIfqA7VRSWe3pJ3UMjxkQ+Et+SLl/kKRSy/wn5ejcjYR6/jOSddaRiyLnSnVeu3vkqGFeHoeVGwnz8tmvLYeVSX+lKPJQorTxb5rX7RhgVKAqwuQdUq3+wLptgWEkRS3LYbQpZb9xzedG8hmtWEkdBRoKnDmsNV3DkCHDgiuNgQ8XNnXXe3ahZattQYphwdbIlmRZMfe1xFAhkGO+SwqZ+a6EU4IIIQ7JtQrrFhaWUyp06sYWOE2HClVPKX0fChQUGBr0h4qlOAGWz3GVoAIeAEHHkzjl6x58zLdRNwGWleTb1Evt9zkwpfV0CbZCqBPCufp5rskFa9mPbWUhAUqBDTjy2v8LuvaYjp9Qex6XUj6vPPmcJnNXHFf5JihT/FkoQSTXDARUPBibbxyexu8Pr3p8XIcVxTNkl60h6+kp9cn97aHdtdS3r+uGhHBVCehr2jXcwVFDZeuXA4QcRCgwHceDseFByHHAEChVoHJLTcDzuuo8eXCd9rH0OlvX7D7dAD2xueG/TH8zMHXVvteZtAh1qvbJe1Mw9WeAqp+zn9dfZsD4y3Ep80I9zS0R6l+It6MQGqD/alv1LJzaQggg0IYir6NIVR5hz7k5Ug/z0qRkj05EkfNk0mal0eEeyZD1PCjUrz2c8C/mQOnW8lw9lOdSynpnW8vzR5GD+ulA0XXa7JHbMcCoQFUE25Yy6Q561tcPfmd7bNdYh0+KbmN8RbJpGyh/pUml3te5mMvhtfOyCqTIWbW8gVv7qiwrwWhVwDq/0nNYYSlcXOna+eWuzum8rmFhXYbY8BoEYu55qHQJo7SYElZ1YAWQsFKAwlRyiJBr/bzSAiyHlQOLIUEsrKnQLiRfKVIHFhAYCxwbshJXB9u2ovri1p/WDAq5BEaCKeM4Lq0q4oCMP+/FzYLqwLYUwNkTGFfUphWlbYx27JI+g7Pq12O6Sfhat2tNfQ4sfOuvXVFd/eWUVb/iUOLv3KIsHcfcHUOil91zMJd88tUPKlAdBKu6EI/CB4QjmVl/JkB9otVXH2/YsvrmP9+7ZK85tmkrosvGZcC6KThclpJRnu6YESDy4T5tQ0mxylycmw7fBayQtKrK66J+Sq/jnirEQ8N4/u1K1fh5L2+vcA63fJwvJis6TM7Hcfy7/g++nuZWCCEVtytvRZbidSahpC3r9TF9T5b0+Sqp6q6gk9XpQwthpkzF1mXeNWWony9lT36KnCdl+TrcI0cJ864/rFAXnHRivnV+mpSZds2RedccRvx67RxN9i/zdgwwKlAVwbpSjIONse5Kr9rTw207u86w2bptab+/MfQhMpQiSjxegBiwCtgMbLDOPFashLHGeoOSM0tNW8byEsR4BmtJFhbHbV273GOZJzwDBTwpcvJBuaLUSmCxTQsLh4wcFgwYoYixJrCuAAcgmMIp0yBAjHiHr58PaPmisi4xB8Objx0gams6oOSDvA4dQeuU6n1BFqQ/u5bWWAU12kP63E84OazcWppCDOsUKFGev39L+cVjA0qj4/D427VV1X1JIGeFEbw3WfZptCG4AiiV7fNw1Fl1z3xCAlhZHhaxu/Qrj5zTK8E1fXhWX/iaHASsHfVfV5bqx9S+prbu7q48z7e37ac+s2j/8sst+9Ca6iErz4evyE+/KhwogE5YTCgo/aD8h5bWVA4HBpxKWNWFITEfplT6a0BYP00g5ueUb4ou9/IZIuR5Lhbu1f+JUinTKnryIy9lXpiX7mYlw0R5K7IUod+3JO6pLSd0Q3NCn/uKbjZZuooT1enDS1XWpEzFljLvmnqYl6aUmTwVMU/K8nW4R44S5l1/WOG7sbPNyin67lWx9TSlzLStkHlpDy/KQztHFf2fK7djgFGBqggCkhSwPp23fvWU/d1X3Gf/9G2n7Fu6kx9vC1iyUlB+vIYd5ecPDEtyodu2FDhOGCjalkCUzxb5CubdDfcabOh4rSdLoTmwlhQbK2Cw0C6rRfgcjEATL4JEsYZlhZTDgWlhEc/SSqQHUlgpbq1U0EhlnFaYg6pS0q6w1RbmdRBezcF7pHKIMC0dh5mOya/DgrYARte7l6CuZ4UL2ugu5EBc/ZJWVDhK1GClc275CDbEATUcLBiu89XjOa8tQlzOwfWV/wAgqW1bsq4GAFQ3E30HVsCS4VxAi8MFlmyWXQpQ937TtuyPnNMrra150KrDKgVg4cixqr66T329ozq5hah6izgO0Lse79qPP7Bg9+i7oNx83sjd6y+TBChVYJGgpFhSKZZzivj9JOvGnBYvKsTFHtDxigxtJKpjkR5RsrhWea8LrgxRqgqu4HOeLH/wLvqJ1xXOvFCer0vmUc/nelIGV96KrIuarnPqK227m1dssCNrS59FD0uL644gXj+VU8ph6l4P89KUUuY5r01IWb4O90p1/jBhz7UHyrQ8LKvRzjX71tjs7tG2Nfni6MQ07V6ZV99923AEmfRXiiJnpHaea/aT2zHAqEBVBBvrw3jlnd+2v/Mf323/03/4iP2VX33SXv2dVetLEY5kabFsUbwRV4CR8LBwUwp7sTOwVSnkliwrvARjqSKUr9J0BC8pYsDVwDJZavvagsxbsaRTW7KqY1ZOdyeOdWA0HQpEgI47IvQG7iWI2zrKvaP9tuDoVoOUsC/3pDLZ9yWLpIwTWA6qYpuKG8cFhskYIstljXzNPonvM0RYQQQYAjDmi9aBjuoJuAFtPAIgkKkfEIbf0lriRZd9tRdo8HwVz5dt6lzCOSEbkAroAqGZB4B1Di9GABsPN2MNq31uLSmd0pPOgel9RtvxHqRfA3xYWuzzmAJpS3d/hH0koVV3Zd8DK2BSCcp/SXV4Ru3ZAQJb0bcbguqObgguX9u1hf7Yzg+29OMSTEQ5X6hX1+GwAZgcfPoO+nlteW07FlJZB69HtfXnvrTDMWsHAh+3xkQqoORekBLyJU2Ku8V7GwCdjvULjnOk13U63iP6mc9TBAeFMl15/bx8kP1CKuZU3i66YFb0R/+76sgv67u0sn5VFq++10zgkccBkqEsp5SD6pxSD/PSlFLmORGdmJHiHNfsJ0cJ867fK/GPnmM4eiTr6jPDy/b70lUrfLEm6W6dzAvz0iGTPtFBKdfrp3lyOwUYFaiKYPc8tmA//PJP2//2X+62v/FrD9v//JaT9sBSV8rniu7oZdlI6fqK7riz60fB0kE8S3Wu0bMlbZu4sct6WsGlXeDg4WGGBRdaQ1lSA1vqbNjp5Y4PCza0v9zqTRwK3ApA6Q8G1TaGBLGucku5DqruwF91AgTxjAtLBGghMQSI4mXLtcApzoUkCP1NyFL6vDbevQaxsAQuVobIYUIf6hMccmjQQSLYoPjXVPYx1amhvnCQCkx49TkcAJbi3csPUG0J9ILLpvqERYOflOW6NIyHl3G4CAsowJLX1+M8Hgh4HbQPtBDtu4WnrQ9Fch1A1WfQ4wZAWxwzcBLx4UHqr623y2EV0EpgxRzXrit1/yGgxCUzsEIqWDlUBJ2m6rCga7FYR8pzvB6WH+/p4vgKi9NKAVwRQXhvF30KNH19Q+WT81OAw9c/1HGWXYpDpRLq58N6W7FaPHmVoKWeAcK6VGVpP0FWyoziRPTznsrhfvCZJmU2j5Dy/H5hLjx0QV38s1L68/reLsoCZ8ibNvJvbplFvvsJYZL+AKmHeWlKKeszEZ2YkSqe9NeTw4Z5186XKJf+49Ur3xju2t0D3TjSwX7+1sq8MC/drZbbKcCoQFUE+4OPPGWv+cg5e8m7j9vLP3fWvtEYS3FIOUrJ9gWeppQyQ2NAhi0WFV5+lxoDW5Q0lYaVH5baglOrbxdxvuiO7cJqz5bXeoLM0Ja0XWvq2jYehIKQFDoWU095B6iwoAbWkzWV0u31/TzK2N90LFgw/IiTR7zMMWDnVlNlQSWY6vFTWE0BhrIOYIXzxWTNQSwQFLqUcDppYJlQHhZWUwr5S52ONQQD1lXkuTUHic4nrIZS0n3lsS5obOoYb8jPqH9+8slL9hH1C9YAEGEYD2vNYUJ7gI7iS8FaY6gVIAFuhlGBFu7wDAf6c1mKc0Bqy1Apr0oZa39zXVadyqbeCS7AG4ACnFMrKyC+PRkWRG9NlD8WjCv6WWE+aGP7qvU2wypdV514Jm2kfNfHyk+WYU9AWZDltXMZhxLVQYIljFWE5LNZue9KS+XWpYQKabGGgdUGQ7sOrCKt8ks4Zd6xPwuwElZl/vuJ/h/5B5/XpJTK+rB5Ta7RBfOEoUEyw2pkBQ/296YJGPG5huRxSJShtBKdnivXC/OuqcukLfvIvGuQeecPG8prDhZ9j/SX78+mLKyzupldHPPdIp4z867ZX56NoK/tjMwr93pyOwUYFaiKYMu9LVsULM52pbSkcHakXHgLca/LG4SlLIGEw2Vkvm6gALTS7snS2fR5KtzYWbppRRbUYqNvJ5badnKlrTQDazR71uU9WjhfMB8EeJiT6rEkk4DUrYSHiAtY9SWdXs+tBd61dG6VF0cqTuUzh+YOClLeCZ8SWMAq9+eBKuOxKLB0ckgwhVd5pOcd+wErXccWC0bljnTntS5wDZQXw5oJK9Jwbcx1jWxD7V0ebNl9at9TnZ59Ymlon1Q7NpUOCGEpssoFW4eVhK2L8gPWnOfFkgFDAYu0AhZDhGkBkh5HGAC2KXicF0y/rrRP9restS6Frjptu0UK0MKiSqsqJcHFsKDDCOXtUgNVWliVlcWiultbvG4EgApY9BtAVRv7Aspd3Z49qn7aYdFhQZNhUYZYw7oKCyskhvlcaepXNS0/REX7ljmrDW4ysIQrC4trUcKerqonQFJTYqtySlCl1GHl5ZPPfqK6aXOkQPqD5KAwCxOJLpgr+oNCpRNk9Ho962non1mZwirLUPREbiSU199qqdcPOWyoX7e/RD/wPWAh5f4OLyjV91In96Z9boR59bqe3E4BRgWqIkj5onBHUmZS9LJ0WIC1J/GlmKT0WD4JOKAwcTZAeeJMwVyWry4uhbraZpmmDWt0122pM/JFcH1uS9JUWh4m7g9ZrQIwASmBTAq80+kKaABLFpW2KaTBAnN3eimknuDAu7U6XV4GqfqhuCWAB1gh7AOrtK4STPVtppko62oYMIaqsLbiGS0sK6wFh4GULBYKTgUd9VV3LGgojjcpAzFfT5BjnXcPSsGZdADnmPrjvNq3pbT3yRr9utqOAwn9Rr4JX/rXoVVZVl6u4v0B4iqdt1v76X7PMCZDi54eCwlrUIA6L4h+oNWxl+oG4rfb6/aR9Q3dKW7atuIdWqo/yzZtCSqswI+lCbCQdMII5Y9I+Qso84CF0mdojnd0ARH6Z6A86Udc3gf60X9F9V8Z6UZIdeh7nVWe4n31CwkwId9UrOkAgVKdbBF9eXFFpxwftlUZI9qvmwy3nlQPF9/H65H9hOJeWCF1WCFRh+n+jOjnjhwlkPogOShMYFIBZU99UqhrdR5jS03bm6YmJay8DF2v6IncSCivv9VSrx9y2FC/bn+p+ln7rP6PJykOaeJWkWYqz4Uwr17Xk9spwKhAVQSBQUrRBQcHKWMsoQpSE3ds7u6l6PAOZJ6KeawGkJLlgMWEBeYWFApW0tK5nueDDKagAkwCFVDqACeOXRJU4WBBeqwrlHJYNlLWQABgVXWKes3CKZ/VYj8lYVYCiziUtCtqQYthQMpB8YeVFMc4PfhqHrqmIzA5kHTsi/tibWlLP/kckc4BoWZX7dG2523YtAVZooAdYH14ZWSfWYvFft0pRf1DH3tfS8gPK8uhRfnUScfACyssrTLmsJi/AgyTuiqOdgBbXu64KqX+ml7X/omsuv/lXN9esjawJ0aCM/1COfo8ecllggoB4PRJegxOIFVIXemzEjxASODjbekrtO9cEcAEFeUHHN0q3MAyUh2rGwSABRSlL0NpomxVxgyoKsEjkFeyjCVYwt5mlcULALckQJD4mBtD0nK79cAqledRQ153pOuVcAYuOr5ZKfNz8X9HrFctlNd/N+SoYV4e+4m+Orah71J3O7xPCfH3uR+yDYeV53KAUYGqCILF0CU83abAciBUytLnT3SMheUKUwocDz7czX2eibkohq2kpANGAxfPW5CZhVMI15Gm3eEcQEtY5bNWsSwSdQFUmV++AdnLBVCqD16CAI56JZQSUiGz8MrhMF47ArDiOa4KglyvPHHo8Oe/JL6O33jX+4E5K/oirZ10bycNAEJ6sq5Y1R3w4BnJIrkPqq53LPZl/eg6gYx8PC/aiAAjB53KdCsKj0CercLrDyeOEMrzOSzBiS3nSet14BrFU9fL4yu2JGB8oL9lP3qhZ//gRNde31C/jAXsAWkFRe3jHDGxNiWllZXLN5UWVs4LpUzAUIECRc+ckltAyhuQ4pK/eXnXrmypbCxX1ZG+z7mlcJhA9APSL8iVMsfaTwFy6xWwJnAkjvwqeCP5Aksk6zOt73Q/oZRSlnVYoa5lqB3ODaQp5bCBPsntvLocVSagynz9X9QpYo4eyuv3k+uFedfsJ0cN8/LYT/SVsG19T3pb8SwWIf7efqFs12HkuRRgVKAqQqX4Q/lPtwGrVOJuRUyOsQaAXAUelG5lSeWQHoBqM+Tn4AoAJngAIpDCCmt3BCzFsW22Og4sgIILOPWIdB3Pj3qSR1gjU7hS15T0LiytLCCVq14AL45RyO5wUcHKwSSI0Ea3aoCA2smxDw1KEfZHAFTlK21D4GRoFGgwDOaWF9BRfXy9wf7Y566eVpmXRkM7p376THNkZ5THxrrgq3jc3v21JBX8woqT5QW0BCbgmDcLpCE+hwMdWl7H+JwcVBxLcTN0GQo8njPjLbpPCtDv6ozsox2VPRaMGQZmiHMjPCtzSDCBxZY+iqG1WUtrj5VCXJUmLSSsvHWVz0ocwPOD7Q37oOq6dRkLEKgAqmK4Dtg5IOMnE0s1JWzCimMtwnWstQpWWFMAy+GttuPBSb5TYAVIJ/WUlt4PVkhdoR9aVN/S6rpeIE0pRwoVYObW44jy3QDWjYR6HgfJUcO8PPYT/upr4/OwY30/I+b2DPW2XU+eSwFGBaoiuOJPARKpBJGEQ1gv7EuZKl08CyVAASKUKTCSEm9jMTmkwhqKfANWQCmtN5wxEl5sG82uW1gxpKdydF1XeRAHrBxYnl8Cq5pjc2BFnbye1J88gInnE16IORyY1hXKMS0Kzjno3KpiOA5AhHWE4meeiH1WpXd3dZXFclLDCmQAzueXvJ0bav/IzqrchwZ9O9fftFXlxdqDWxvhPo/H3qjKK4HFHJgvc6WtA0uSn0FKnvPzKs+dLxTvylqC6/sQUOFGTp1ZYmsL779d21XZ/hJLQWQ0Am76zKTgeTYrVv8Ij8kUjumjHBpMEDmcKgBMQFDFI5luzJyWfuishIFr/38407a/cm/PPt7ZdDpc2TUTV5R/zB/6+7oq6KUSxTMLuAAe5sgAFvNVOOH4PGMCS+1moV/mGwNYQBrrrV7XUPQ3A6w91xGvn/itBlYJknrw6/RnXv2OIllGStY/5aCQ19RDef318tgv1PM4SI4a5uWxn/BXH7G+v/EWa479b9Fnt0vINh1WnksBRgWqIrgCdqVZgSCVYCrKgBVgmVpOJXzc80/7OFYwf+NzWa68Ay4JpbCGKKOcKwM2HFfzVoJNQg7o+ZwXonJjGDHyzbJ9q/zC+mLOKKAFrHxoz2E1dcxAUjkDK+AVFtg4Vs9wSwxnj7FbAvRDrlBBeWl5AgSUJssyMTyIYFUBtVWVyXqDWGQBJvoPGE77NOe/EJ+fU30TWCWMEADKNocEUxxQRX65D0DzlTE5TOb7ErZYJO7sQb4V7HjYt+wX9nNYsG497Sec54WOPBqwLnCMdf2OgLQqkLx7uW+/91DP/uODq9YAgJJt1WsL5w+BleFE8ggdoLy0BTIOKymLLQGNFd8B13gMkCKeFfepP5JzYg6rrLeDRfXzbch+VlapzOdJPX1KPd31FBlnryfKdm58CqFUnCU0J6KEB0l5vYv/my3juRK+G/Uqy0jRV9B6AtaWvkvETM7pT35Gt2OYtKOSDPXjMpTpS3m2A4wKVEUIKwTljgXCXI9bGaEM03qJob0EFvBguI445pZC8IxrA5sKUpMhQ+XvQ2kVjHKLhBUWw5DAKSyqgQ8XNlvdyLeCo5fj+UbZDldBAmDmg81hZYUwx+YWVQJJkpBCISPAimPOpSVGes6lRRnbKm/t0z8xjAhUdN5FQAJOqk/MT8VxwggLyutbgctBpf6dAEvnyuFAxIf/CnHI8JlwnQDDEKB7GFbCtaRheJJ1BhmqZK6IOaTJMKeuC1jFluFGXiGD514ODablyX5aWdO5rNgeJMxR9QGmrJ/LAsw3hlv2me66j/19+FzXvtjQ/mV9BirfV/FQ2VEGipOvqPIR/YCYeyBKWFXdLSsJViJOJcwvuFOH2kL7GArE6gKYXm8HFnklXGIfWOXcWZ4rFfl+UqbL6+ZdmwDYL3Dm2ZS58CJeJ+fVcyL+b5rPcyWUdXo26zWvHPqtp+9bOSSIYHCxpFemu91CtiMlQx7TWmDt35tKyvSlPNsBRgWqIriixhMuh8RyLTuUaYKizSoWE0AFQJDS2sHZwL0GOad0UyCFskcSVP48kcsUXF1c3SsLjiHC1UbHGu2etVQeSzHxdmNARh3Ksil3TWn8rcgqY1hZNQxRApTNCkgJpxmrqor3PpAAqq0ttV/71LeEdll/b4/ShPXJlusrIGHtVPszlpTySpkBFmVoC6TqQ37+Di7SVdcFQKfXOAi1jfdpAU61S4AKUDG3tuvDhA43B1Ul+ox7bHUtwOK5KVa+SFhFP8wOC6YVxL5bUxKOy30EwIzGV2yduaata/ZtldEVUK4KJouDLXvb2bZDZ30Tb81dt7QyT+kABfLB7R0nDpsAi2HGqVzx52Qczmob1rDPaSkvnyMTtKZAUh2VbwmZjGebChzZq8TjR1mmuZ7ktRnY+15ICaz6sceV7URq199IqOcxT26vcM2G+r6N9F0j8JfX0WxJm/srbG7DFh0U6p8V7U2pn0t5tgOMClRFkPKbVaapGAFCQiGlDotMgwCWBlDzeCl1FBXDhbxiROcZTsu0XIvixSEj82bOqvQwbLT6tiJorbV6tiphyDEdNbweKqOh9Kuy+JYVt6S8cITwsqr6ACyAVMIqLSusr7SsEOJQ2j4sqHMh0RcpWf8AcMQBJyxT1hjEIcNd3JWXr6tI36qdJbgcQrkvIQ/fKp75QFbDx6KqfyaZNtMjk/Ocq+IYwsQJAxAxLDnQdiJYZhMrS9dX1gkre2TfBKwAVyyMC0zCsortfsBK2dH5jbF+5AIIK2CcVjmbDP0JLldldf3xmY7d190SidRvmzi1XPGhRLwCpQNcebLmIFZQCax15ce6gdztjlQ3LDi3JFV/n9OS+PNdsrQuKw3rEgKk/YYAU+bBJqU8l1K/pi7l9QT+3mqph3lpSqnD6gVgHTZcM9372EA3XtWhYMUrc8LV3ddyjOjnRaAd2RbfL74fk+9Nnqvk2Q4wKlAVYaIMy7kahH2U4wQogk+eQ2bg1R9asycrRxBZI34gSCFcI/GHj6t9vxbLS/sJsWkZQDGHGwOQQKql46YA5vsS0rmDh8ptCYgs3XS+2bNFnvHSuaEkPQ6ZmwoYbU+sKpQzkOK8z3lpyzNJDjDvjwSE+kXnmdfCgom6Vp6UDGVK/DwveFR+UWaAwGE16VviBDHl79aT5xvxE2BV24RQDDXGvjtKKH35zJYDjrwEpd4wVpHvKm0Kq23E0F8FK+bUdBxOJeoHKXrWFWR4M4GewMJCYWHgtK6QtLbmQaqM2xZlNjavugt6SxD5Dv0tWDHnxuq0962t22+e69n4MnNYG+7JCJiACr9/5q7yFfs+J6Ut1pQDC8tKMMJ6A1A+1Km2+pyiQDVxtEjvQ+3Pg1M9LrflD7T8kU5kn+tLmZeHoidSD+W5w0o9zEtTlz1tqUk9/Y2Eeh7z5PYJAaXT+u4+trFr3xhftif0nRsr7pq+g7yDbds/Y30PlJbt8yXoa+3in9k+3+O6PFsBRgWqIkh5oQATUNVwlxQiyrmESQyHAamwmOJcnO/pOpZMYlhujeFDHePm7vnqugHKHUXvoAoln8NpOSyYwrxXDDtWUllczJ0hzKN5vPJkqBCoNQW3ZaVhYV2Oh8onV3/PYT8UcSpmtgjQSrDx2hKHjderEPpEaaZtZp+2qb6qxwy4lJ+L8vNhQYcWYIp9rC7c132ld/VNPnuFdRTPYiktsFFa1kwkPlbK37ROdS0PHPP5MPzp7+rSeaQOqxS3stwzEGgBQq5RWxk6VF/kAsJ1YKXTxXRIMFdyR/SFLiSHA9nflRb35ZoEEKyss+SrfZ6rAzK94a790qMN+0J/164AwN0df+VIKn9/pksWFbCKOawAFLBi5QHfIgx3Kk+GO3F1dzgBK4CnvOIlkGFlIQCR/JEcJqxLCZr8kc7InGvqMi8PRU+kHspzh5V6mJfmZuVGwrx86nJ7BGoqS17fmYdkxX90uGMv64ztFdIvr+tv2HF9/3AR3bmq7++kYbdP664XsknZovJ4P3m2AowKVEVwRQpYptBIxRxWFPt1sORdPud8UVzFIf56fF2zIiuIRXPda1BbrCEUvW+VDwqcMifWCmBTGRkf5VA253GJr0BFfog7foSFRz0B1xplUoagCRgTVvniQhQxSjmFc4AGwHg6CZBLYAVoVCfq53WhvpQXdc5zCa0ZYBVCPWJOCwABqQBVvKJEcZQjkMSQoPq02vqrSQSqnqyIJVmraypjTe329NxcADnthyMGDxdPgVVCCytrOiwoYBFXXQdYsbCQElgMCZagyv2AEqKfMyDQ8R4hHugoPd59KwLjUNfzTjXmzpgAuONM235rgUWABbfKKtKlDhUHzXauWsHyOJdtKDiNdB3A4pXwzM35MlDetk1/UDmvD8uM4cQQ4lISikAk3oMFvKo4bRU1IzOwQoi7jtSBpagZOUwo01NuefzdkhsJ8/Kpy20RqKi+D13daH1lsGlv727ZT7U27U9724LX2P6rdAwWl75ePpwd3xUdPE9C+XkdVp6tAKMCVRGkfKX4pIxTcqgvrKqptTWF1OyxX+/xAZiWrju/3LGF9siW9MGuKL/FVt+WdHeyJmXPSxybssK8DO3P5gUspJCrITOGwyZ1khXFgrydtqAkYZ+6JEQchjqO9gAQwUgQ4v1XrOaAIgZKbAEYIAEyE7BJAjIo8vCS9LoBaOVHOeGdSH2BbABqCitBTOciD1zrYxvxGzbSF9+H+qrhRoQhOp4f4jmiOAdEcRiJ+Tge7m2pPasSt6ToI6UhrQNOdfY5qQOAFXNXuLJrW5WLkEe8iXjvHF9aWCnuxKBfZ4BqL7Dq8LomCvAGa5sFnSwAAJtLSURBVFYIaAosHfLRD3yoevA+rHeujexnFns2uiwrTmn9en3reeAXULE4Lm7szEnFivQCFFaVjv1tyxwrLz4rtqQb7+oaZeLDiJtYh9oqHoAlmBJOIOCK6peQyXOueKptKKECVkiV/iCpA6sOnMOEMn39+u+WfL+HeD/bNWvpe/eIfqOv7Y3tR5pj+1Bv0+7S7+fHmyN7RN8zvig4YsSn9PwK+V3QT2Kyv588WwFGBaoi+BCdu5QDHPa1jZUrsCKkKKUkEyqpVDM+hfOkx2rgtfcrTVlZrXVBa2DnBaoV3pnF/JPAgzMEVhhga0hwqMAxg4d9Uf6AIBWpu6dTL0m337N+p2c9VouXpTHodeOcLKzeQLACELi5syySIMHafeu+qO+GbSs/5qjINyyetHxim9DyfbYS6hF9IVG/5DCk95OXGw865/VIWlkxHInFSB8Sp/MSXjJJOQzFjXl3lJQ580gxl6Rj4CM4tYG00q3QRwB4xCK829qqP1DSA+bg9Dno8/BnqYAZoNK5ElZhYQG3CsLVZ4eg6N26oj4VsEpYsU2vwRJY+n36tg6piVTxvDCR9f/WdZfaVN6sej0eX7GTw2172XLXPqB28QLIa9eu+DWABVgxbLghuOGivilLiWet8CrkeqCFtbU+DmBlO3DA4KFs5hx8XUGd54Hkcokmn9vCkqMN+iGkgpmARdequn7e26f9Ejw3KiXwosSjh6jv4WS/MC/tQfL9FurtB1j6ukTQ96Gl7+KT+m7do+/vN/R7fJt+V1/Sb5LvOh6DfHe0eV72XfbJYeRWBxgVqIrgijcUP0NpFbgkMQw4hVUqupAppNLi4BqGBfEUBEhYUQuNti20OoqL4UG8AHmdiHv4KR1WBMoZxwmggPOCK36UvhQpAHBgIA463Nw7yqPr71UaS0H3BSuG2mK4bSAwDKwx3rHjgldDsBqPBQ1fOX1dil7wKAAT1lCUmfsocSCXc2jMz3VZdor9qn+oH2mzfuX1CP1BH7lUZZXrGbpXnoR1DBNewMKtQCngPsp4Y9ff7AyIN3ivldqxM1RZ6n+3nLh5qIAVTh4ClPqDZ8B443CPIThAph9Weh2WnyHu735jUAGrhFaCKi2sHA70H2QlaWkRPwMv9iVAAmsHEDGHNRJAeH37Bd04rIgcPDwcbwEOQPhzVFshrJLhABIo11U+lhVxORzIK1z80QtZmbjwM6fFw8QBPZw5VH/Ay1CmKpNDgzhieP1oQ/WDyECbiM/6PxvAQqKsOHfYQMpSMq96PLJfmJf2ICmDV/UI9b0dA62r9ynfAf8eaF/fCmIkuhlTX2BVMRfKd3ibdPpu8T2OtM+/QLsOI7c6wKhAVQTrCAI9waAOrFC6ey2pGIILBR6gClgFsHilCJbT0OeVmrKEABX7SL8vy0jiaQcS4qRUOwyDCWQ+pyIFWkIFIFDWQPk0+h0bKs9LsqpeeaJrX1kb246UOQp6qLpsCFYL/S373YfW7Kc/smI/8/k1e1pm/MawqzJVtkMkQDO1hhRXHQMryk4AR5sCtjE3RjpBSWmQMg+2kQ/wFDSAvFs2kWemm1pYlTt5JZtbAoWULw/TYl3hdLEx3LKW7uiOqV+/pevPDlgtHqAqL0HNF7+VVRbzUlhYug4gqT+IA2CcZ6Hb8rNkWJJy0uIroVUCK4cJAUcCK+CEBKA4nghx/kMGQNVwnOIY9sPaYhFd3ah64itMWCsjrgEmAIZrsLLw+mMeawfrChd2bXlIGOtqSL0FpHDNVzsAmiywns65ezv1Vz9yM0CeOX+VFhb7UyU0DbSthBVb4mYlQHMUIa9SiDtq4IpSbgRY1wt785rmH2Wx9/wL/hnp++iPQaiJ9c8LIT6/G/76Fo/Xd1t9oq+0jtU7Opnpn4+BZh1GbnWAUYGqCD7UlrACDijWUNYBrFLRBaxmhXkkh5sUNc4CrHbR9HMxPNhUfsxdYXH5sCF5K473Y1EWThsN3q8lYKXlsq47Z5QoAKBObtnIauv1urYty+Hx9sj+2nsW7Me/0rbuDvNR28p3bGMp6W8t9u1P7l+1N9w9sF/4+Jq991zTdgGAygFq3j4AWO3nMTBBObu1RrkS+oHr3JlEabAg02JKSOXWpcoz4cEWcGQaymTf541UVoJramUJElK8fR3j9LGhPM6pX+/p9ez31pr2R82unZMVuk0eUtxYF1ga7pyhtDhhYE2xBBOWGnNgcZ75uRBgBURJkxYWQtuBVFp67CfE2J86XehHyY+2glYeT+MDWFPX8nAPBlTXdgMavFqf855WP/YtJfTnvmSRMX/F81UDgaip/aFka1PWldobwKLeMRyIpcVaj1vaXmQ4Vfv055bPWaotDkE8CKs6VcDirtiVcA0eHKbSceWk7azENUeRzC+FuCgrtocJpDys3Gio55NAdDgy38dx1abnU6A9PGNY/5zqclk9gAAq74fqu34NUYLL3k+RVv+f94E2zpNbHWBUoCqClHKAKob2puJwEXTqoIqhwIhPmIXlElYFCp518RjqA1xr2jIXsyILZbXDA8D9yF9pc6WGjpRwS0DAecKVJxaB0iSwHFoCFiuc80qMp3Xdv3vnmv29O5ftKV5MKGgOBlvW1nVPr/Xs44+07VV3r9qbHm/YMeW91QWeqtsgvAsDxtRZ7VDewGRD5TLfhLt5tjX6gn1ZiLqmAegqBZ+QAkBZT3f08Hkm+iVg71aWykpgeXkATHABHLGyCFYT+zEk6M4Y6zvWE0Q6AhkrRTzcHdn9qlNL57CMcGCYcdaQ8KyX51GBKp+/SiENwIpywlOS+udwYEKrLuWw4AyYKqkDa7JfHWNduYUl4RXuaXG5G7rS4AmIFeWL22o72Lpij6mepwAr81NjIBbAyte8YDVuKR1t4f1g5xnGBVhALIGlY6xD93KkvKyTy17ly5FO+XlXPmxn9qu2cbyPkOWsVApujmSZsbd/yDSHkRsN9WsTUNxQ4EATWxRzVVZV/9s5ZJ8h+lgr0WcsoXmzEv3h32sd8x2hP+ibPd8Bz5O/L4SbDTAqUBXBlTFzNDG0h7KWSDmisNOtvYRUgmqiKOccIw0UvGRV1tPFZs+WlWcDkaW10ur5luFDLJBYGUJWkK5LEKQFlEq+2+loX7CQUj2jfN76yMj+9ZeW7Gkp3U1JWwr5lOLPqcwHz3Xt8wt9e0pKr7+O9dYVKNUulcn8GfVEaCNl4JBBGV6O4gJWMQTKM2QMSeK5h9s880U8jByAwrIMyWOvs8MwhwMBVrQjBVj5sFbRdwmrXKgWS2skaDGfhSMFVsfWppR65VXoL5dUm73fEeUzefmjtpzzOSyXbVlgDBGq3Trvjh7qc4CVVhSwKocDEY4nCn8OsOpxGV8el/Ep7uBAnASrileRYEm5Q4X28Sz8pm4wlpnP2mHB3vAM5PxA7adN/m4sXQPAOoJXU+3ChT9WoN/2PtzUOSw3XrGSz2RhZaXlVyrdUDKqq/6idLJ+ANWtskoyPqVUVEgot1KinFLKwNFszN6QaQ4jNxq4Vs3xYS6OsCR82EuHDHthlbKKCf1BOrVEf2/vEC3dK/OAlZ/vvM98j+j6yEMHL4SbCjAqUBXBlXEKgGq1WS0i5qfcAsHSqRR8Klckla0rSIkrzkwjcfd1KXmAdQlorfVteVVWVntsF3WM8l9TWUBogyE9rC4pcspLqwUBBAzZ+VuJRyPbHm/YaSnfl51q2JtX+25VbAgQo9GudaXgfeVxbd1xohuehTh1LLf61iYP5RVwxqpM0GifePqganuKz2N1B+HhCOwYdiNO+XJtXbzeDiz6iv6ItpTn8cL0OTCHmwCdoKn6cdKXWGn0jwC1KXCNJYDI4aM0/sxWitK7BaX4eM6KOIYKOQ5w+ZuS1T/AEBDVoZWAQtKyyuewEjQOG5R3BauI14/00JL5xI+fOSuGN0cCFU4VQKmjshcZHt26KmtL/YG1tBNLNA302Q4FLd40jPXlDxNjaSmPdX2PABbzezwusLnBkCFejgxpBmwCPOGE4crFFUy1nQiKOtKHggpYhfMG4Juem6YJQUfNyqziyuOZuGp72ED6/eSGgy72duNcMMlMDasOvM46RBxmxEWi2zZkM/dK9bf6nJDpd+MQUuXzQrj5AKMCVRFcIYfyrqwon5NiyKpSnDm0JUGhxjCZFGJldcVzS1KMWCNVOuJYfbwla63ZXbdVCUs2MTy40OjacjMeLG4orqOymCNaaXXd0SAV+Yx1hUOGgwwPsSvWkjJ6bDiyZRSUrCN/a64U02gjnDdY6Z2hR/dEVNm9zkjQErgcfGE5YjEx7Oiei8Rr6/v0QWVdkRbItRSPO35eQ3rE4TSBEXH9SVx5jrQlsNwxQ2XQn5M+o6+1zb7P+EgHULAgWO1CdROM4lycB1Q+HKvjElK5716DFeSw1Bh2A0gMg5bAIi5hldZWQqsEVB1YyF4w7SekjfRYO+7GXllWA0Gnr8/RXeAZHhRwehxznjiBiTks0vKwMGsKTp/LEsgYIq2GQ4E81igL+9KmmL+SdZUWlsovgeMgy60imLfJcyihgBQSadjPtLGNc9JtNZlVfKVkmO4dLpB+P7nh4BlELptqyFn16RfVh1/WTeIC3wu1j0BfIGqBHxPq7bldAjXeTwjlZ5XtPpRwbWTxQrjJAKMCVRHccukPw6pguGwCKrcSpFgRd/NmrkcKDsWJRaL0HHMnz7xVDqMhQA73aob42jhfaNsTYNbwDCQ/pcXzbrUtqKjM5WY3lnMCVAKWA3Si3BHmfUK5rvsc0bqsKKwNKXMpfzwOm+2ONZsdW2sKTG3BT5AZCEy0qY1nosrsCl45hxVDf8AEa6nvQptoN22I8wALd/oAFmB1oOmaqB9Q1bHyo02sxME56pxQw3ILQNE/IcAmwZhgSpn2fxznahgZ5xYv11bXTwErmPEcWgWrWEOwnL8Ky2ssJc/zX+UzWCko9nRlT2iVwCqHAOvHh5cpsFh6CRjh5QeMGOLjWSssJoeUjjuqr1teWGECEMBl/otXjLgDhs5hnQE6hguZ2/PX/6u/GDoFWLGQb641WIFFPwaUC/uIQ0ftSSvKrQidRw8jAIo49omnDQ7r4vrc9/OVlEqvLhmme4cLpN9PbjRwrapu6/qs19SX58Zbdk7fh2X17aI+iwe4QdzZ9XQ4GJSF1dtzuwRqvJ8Qys+q/EyvK8ohLNAXws0GGBWoihDKW0oR7z1f/kjHvCaEhWVxNGDrSl/Kf7k9tDPLLVuTUnh4sSurad2H49yF25Xp3i2gQKniYcfWy1NePV3baMXrQwAcjgQ+FAjQXKmHlRXWCaI4KeVU3CgkFtRlaK4l2CytdmxpreX5Oaz8OgClNCovXpESUIphwZibaqoOSCr+tOzKV5mw+O6qrDZWhm94/kAvLEwsUlbdoC4pADSHVSO/7JNZy8n7pyrXy55AKY5T8prpeUkF1jwPkEoLK+ar1KcocIYauV7XuHdiBasUjnMOK4cEARXbHBKsW1k3Ayx3AdY+0PEV2LWdPo8lywlYSVGOxjhg7Pr8Vsax6Kiq4nNXDA2yBc5rAArwATG1A2j5nKDS4LTB0CBtyvoSUC4JG0A12xb2pXbqirhUYkoTkGI7hWEJLy6flen1yM0Ert5Pjhairev6vHsSfSRRV9XfWOdRxysC/oP6/myrUfxTVFWWrvW/Nx6yzoeRGwnz8tlPJrCpfU77Cd+hg0T/J/JCOHqAUYGqCLJMhrbS7Ntao2uddij7ZqszWRXdlTsihdcYbtlyb8OOdTbsjvMNe7Lds3WgUihQrimVMPv+QLHyAIC+xJLS+Cv2UeyCEYCYmdOphPgcqmNIcAPFC6iUb75mBMhiHbWYF9OWJZqwmmK1jgBHuXhuDH+GpRNvT444t6y4pmovz4hlWwDiomCIRchD0QmyABYSZblQZ9UdweMw+iFA7dYRbausyJQYZo2+Ssn+S6HdU5nCKyWBleJzWoIRc3x+jcMyynaLqgJVAqtuXeXwYIKqtLJCAlzXA5Z+0xMp41HqePlt7WLRoOBRgtdsU+X4w8E6x3ZQWVHMbW1IafqLG7G6BCq8IIc4puh70ZYAP4YYWdjXnz8jTtBiaJBhY9pW1kFZVYChDgFRZFrnUErzQiorrp9KQKsEVlnebN4hNxO4/LBSDxnv83P6PLevsEyWPgHaQJyEvh7p89nkhmLbrMswLY1QOnfEkASs+De/nMOEvPZWST3MS1MXtaqSWWDVQ8anJJhKmXz21bH+u7wQjh5gVKAqQgx39bEcZKlIeTJnE5aClJ6UdqfXsWavG/NCzZ4r8sZoaGu9HSllnAW4c9+rQFk/LxQ61tu6tQUngMWcEoDEUkGhx5BaOFrgKJHWVc79ACu2POOU1hHDmKuNtq2sdbXPkB7LOwGZcKpwz0eHLQIUchuwIk2j1XZgYS1Rvg9vkr4qzy1NASrAOLClZseBxbDgNG/SU1Yhuo7hzckr7x04AawUAJRDjyWkUjJv9hNY9OkUWOGkkfsJLCyrKbAE9gpWfq3K8yFU9XEJLATrCmWeYGK/tKrK/ZSE1UHA4vdeyuSc9smP1S34YXMnj5PDthShz19tYXnF8KBDS8KQH56BWAGcG25MLSzSALX1TYYStRWkGBrkwWp3wBD08BwEwtQ9h/OAFJBx77eqHdTzsIGk7qgg8a0yCGtLyhyZ0zdpSVJOCLkcodAi5JWHFfq9FF+lwT8D2lCl45yOuSHxVffpp8uKw6TiJkWVd/d2X6uRoVngpXjyr8pJOWwor7kVUg/z0qQkoLJPUuJzmR8OAlbCCpnEc01c+kI4YoBRgaoIttwa2rmVrp1a6tjxS217+lzTHj+xao8fX7XjF9t2brWr8z2lG9lqZ2irsrBWBLTlTtsWGn2/Hg+/UKoox0pBuqLEGgJ8YV2g7Hn9CIvhLstq4ZXyI+Xnc0FSpijUsH5Q3IBkdj4oBdC0GMpjmE8wiZXcA3BYOA4ohwP5JFQqwAhqbpVxjdJ7HVRP3lTsi+uqXnEOC0x5uwWGO37X10Nk/UMsRhwwGCYlHR6Evl9t8Y5k3g5hQV4HCkOH1T71yj4qoZX7WdcynvR5TQmrUnIokAeWEXfO8HNxAxHAmg4D5rZ0rijh5Psoc/ar4xJWoYDnKWXO88OelTyP0wNr/QU89K1UWvJ3IG0CLF7YyLxUWFhIT1bVAGhp69aXQMW2FAeX0gIzns0aqG0JrHDMYcgz2sqcVqyugWWhemT9ivryJxST/3b2BJ2plF3K1EpLcOXxJH4OsJAbCV7FPTL9N1HGiE4ipUJN8XP+GXDTwOcdn5/Xtaovcpn2VfGIus/G21jFAhfXKJ+oQ8hhQ3nNrZB6mJcGmdc/KfM+k4zJzwypX4fM9CvCNXHpC+GIAUYFqiLYg6da9s3ja/bIiaZ961jDHjvRsm98Z8nue0zy+Ird/0TTvvroqn354Yv2rWdW7TtK//CZjj2+0LcTS8CsY8uyvIARSjwsiIBTeBNKWUpRo3RR9G5lyRK5IOAstxkuxJlDsBlh5YykRKWwlRarLIcIfVjPraGwfvDGa7U6DhQA4attoKgZ8hKweAeXr9zh9QnLalV15O3F5JUwzKE4z0fCXFa7LetLaSfzWkrXFsianY67tXdlbTrMJFiJDBHmwr60nSWoWkqPdAR2gBWryMdwaTyoi3dgwKqUBFRd8nxCK4HFNoa9Zl3iUzK9DwVKwoqdzl0hWFc5HDgDKt9nbodnpeJ5KYTzJbRyP5VaKfzm44dd7SvOFd0OAMxrQrGTN9DxuSssKMlYd/DEBbAkAhbHm7LC2PK6/Ngi4RHYl7jjhYC2PuKZNZ7j4uFioFUNdQps6SlJ29PS8vbQLtWHLXX35aOo6CHUTigwXae8UqHpv8tsn9T7RztHCKTeT/yvg7OyGnW4n0ysQdpMHwCiqp5s65JtKAXPS3WlPq+r/rlE/6lc1SP+1et3cKinv1kh1ONmQJWiE6VMPz+u4LpIx1HK9fKYSHEN8v0ayj6YJzOhioBRgaoIgk7LLshS4jmpxVVZP2tDO73YsWfON+3Y+Z49ebpnDz6+Zl99YNE++aUz9vEvnbOPff2iffHRhj10vCPQNezExa5dXOXljVgfUvCCAq+vxxOQ561wb8fiYYgsh8pWpcTPNruy1joOF95QPFrHSaHyvmM4zaECJKZDgz5UqP0A1nQI0EEJ4BxYOlY8jhZAarmBQ0ZH0AlHiABhZYlRvzZzWXgXxpxWPItGHrKa1KaldtsWGwP72rFVu6j8Bl2AjLWpNmuLsAwVcKG9rCaPGz8PRvNySVb98HddOZSG7qGHqzqWT0BzCqUSXHVQpZRQSmjV95Hp9QGsCbQkpZWFs0U6XOwZDpTkyxCRecBC5ikzfuvxo6/2FcfrRYBVxqEIeUmje/tJwktw17YEMOZOABhDf6z2AbSYy8oFcoES0MJpI1bJwIGD15MAoh27qrRXtL+7uWk76m9fskpxO8prndfzV44Y0yHCUqJuhFBaKQeHUtFdX/amP0woaxOS/7SvP3hf0if6uFxZ7lGglfBA9a4aGuCi/Liez64EVYp/rnm976Ok1Vc61scaDjF+k6PvB+dUI0SnJnK9UKa9FUKox81AJkUnSql/Jvy9nkwt7dyv8qql+34N9X6YJ5NQHcCoQFUEWxA0FqXIecX8hdWenV1o2/nlnp3R9unTLXvqZNuektX11Om+Pfxky+5/vGHfeKptX5fc+0TDviyYfe0pWWVPN+3+JxftyXNtuyDo+VJMLeXNXJP2fbkmRJBYEhxONQXJFcW3hnZyqWltKdN4tT5KVVCZgAXlHeDKeS2sLeJi2CygwzwTabCwHFbtrr/U8dJSwxaWWw6UgAEOFlNgIQwBplMG+RAXThgAqyO4dgSZDfv1u0/Ymx+8IOW54c+RrSktlhTtinrI6pKFtqz2+vqJKpNnzRgiJI07YtAGpQVSMY+1F1hRz4BWHVQAqQ6tUhJaCa7IL7wV/TUnFbASWinAq3RjTwsLSDHPUQLLYVVt6wBD9gPWFd2J70qRAoiMI088AQfbWFV4BO7aNvnpelZs9weKgZZA01X92DJXlSBjpXYgt6O0pu1Duul5vT6DP26u252tkX2pv2nfGWzbgmDF6/hHY0Fa/cKK7r6GXFVXJJ/VSqEtWc8bD1w8lVIR7iu1q+qhfp4r+Kcm+PNpQJy5JxnGHpeKsxS3qNRoFGuUq3wm++Q1R2p5uFLO+CxLfyaAK65VEpebDZnPYWVeyD6W7TytoyJKyX7IwN71Jf9VbdeOC/tVPPL9GrL9h5EMMCpQFcFWpVxXpHjPyQo5v9K1C8uC11LPzsnyeuZc054UsB55ctWeONm0U5c6boldWu3a6eWhPSiQfUHQ+txDS3bv4wLW0x376mOr9tDJliDUsxUpjiVBi5c35hDammCzLECcF7AutICaymp0bVWKfUnwRNwJgiFCKVXggsJ1QOm6rq6P4bwARKtNPABAyQtaKoPnoRrtjoAVz2VhafmzUwDRgRH7YZ0BLFmFzIepL5BY0DeggSXVUzuYH3r/txbsy8+sKH7scOPBZNrl82VsZUmy5FS4vwtUqhfHsa/8aYOXTf6zIGIb8VNYpWR8pi33U0pQOawKYDn8BcV4T9cstBJcAAsLq7SymOfxiXWBABd04LK7G3NPJaj2Axbiyq/a59X3QCuBRRzDg0OsJawrLCtXpOTJA8XhIQiU2A4AjqcrrDEJz2/xvNa96qt7ZBF/ubdhn+ys24caI3v7UtfuWBrZWxf79iHdiPUYKtzedtd4LD7qkPUGUgyB+oPFAMvrShtCno2QinFGiC+kHurnU2SUumefqu4x5V1+KT5sx/hfvdxCJoq8lDl5ef9U/ehSniuu1aHLzYbMZz8py0LmBW+jtmXdZuotyX7IwN6NSNkPGff9GrL9KfV+4Xub+xlgVKAqghQpircnBd+zVQmQuSBYLTW0L6gsrQ3s9IWunb0EzDqKFwR0zWJL+yuyxBYH9uCxhn310SV74FjLvn2yKwtszR472xG0unZG11wUCMkrXuDYt6bK43mpZeWx1u2qfMWpbNzSGY5DueYQFsKclXsC6ppYSBbHhfTiYziuq/PAKiwwgNWUheUPEOu6rvLN1egTfg5ArDXVh3zD0YI4zgcoAmYBohWBca2Lct/2Z8gcbpmeIU/fMiTK6h4xJEp7mdfjHMtDMd+Gl+UUQnuBleVmmqxLpA9QlfspU1gBMPoICehP4RTQIp5t3cJCcgFc9mNojeexLrsFw/ulfP5Jt+6p2F3RV8CaKK1C+M2zTSjkMeLzVrKUxptXbX2srcrIOS2sK4bvcFUfupUVnoDMRfHAMEN/AC68Ca/aydG2PbiuPtlSAUp/TfFXtfWV29UnLNv0yrOr9pHOWD+DKCPr5HWvwcpFFmYOEbrFUFNityKQGz/a0GzaQ/vrmPg4F9uDhDT+qouranNVR/JJpVtKQGxv/GEklXldvC8LmZdG//fIrQrz8kbiL70TR/uH+e09ashyU1Ihp9TPf7+FevuvJwQYFaiKYCsNWTtrXX8z8LKU6uJaxy6tNHzoDs84YLaMS3dLltVyM+aCdAfbb8paQjEP+nZmtW+nBK+zy11ZZh07caFjTzKceHrNTl5o25lLAtslXat0l5bb1pBlhfJGABcKPsAR81RYBA4XwFIdM5/kDw6joAEE1w+VV0/gXJKlJpA2qOda2y0xIMdcV7PZ9vmuyA9LLCShleV62R7HuQCGP2+l+K7S4zDC0F0CJGAWwMp9B5bqSXtYJ5G2RR5Yb5RBedMyclgwJMCTMEISVCWwENIl5FLC0sKqYr+E1F4JYMV+Ca0EF9BKYCExVBgedTk0GHMVAau6heUAQHHtIyi1XR+6Ajox5AeMmAPJ86wTSDzAAlYMBSIAi+t4Bb6nEbQ2Nq+ojgxdXvNX8ce7s1jNo1r1QiDHS/CSoPUd9ZE7BcjC8G1Rp7SwUvEGuBJaxN2YIjsokBvKDK3uipJ/1TYU3d4f8jy5zJub50AqQ/34oFBeXwrgmSfZXynz0sxT2rcqlHmW+bKvj03lU/dp2fOCt09fhGuI9m8kZP6Hle+3MK8PDhICjApURbDzi0N7VGD5xoklOy3Fv7DcF5wErhUsqLYtrgpgLrKyFjnWOVlfrebITgocX1lqC0o6J2sKN3e3vhptWWkdpR0IULKwBLILyzg/jHTc9bx5OBlHB9zGJ557FUwSVCjQ2Jco39GA+auOlL4sKp1vrMoKXGgpb+W/2FHdBTBZXVhYLHzLyymZy5o4bFBOJTEcOF8SKEDMXeLZ99U2gN4ssAJA0zisPpw7AsLASkCjPp43aZFoZ87RlcBKKQGV+ZewSsn0Cay0sPAGLCEVQjrSC1pVXAkrQIWkE0aCK+N8yNDdwcPamri6S+rASkkglILix1LjTcQM9/Gc1VgAE/9c4fEwMU4VIQwJCkwOKllMDkusH8FF+SvK57NG28xn8WoRAAbsBC33GFSfCFwD1X/3ypYKUL2px5y61RXvjKhuqbhvZSC3sHjIH4cJhkSJk+gs5w+SSINCjvmYybmirketc15blxkAHVWoYyU6dHk2A32qrjR9zeJdVYVEDfYGb6O+CGxvRch27iffb2FeHxwkBBgVqIpgF2T1PH2BOSdZP6yoLhgtCzwr2uIKzlDemUs4YggKsqJOnW/JitJWoDqx1rNHBKYLsrYuCGgnLrbszNLITi/27PjZVTuj4zVZZgwBYrmxv7TalhWUsApX9QTFZI4JaEjS0sJKAkCkWVN9gOq5ix07tjy0h1bXbZGXQfZ0vq20gsWKW4SCmgMnYOWQ0n6UyUsrI548gV/UoS+rT7Bhzk35NJpda7aZZ4v5KgdNBY4SWGllJbTwgvT3UwETrEKgI7gndCZSgSahU8KHbaYvryvTZDq29SFBh1G1TXGvRL++gpuO06pKMM2DVh6zJh/zWcCG4by0sEpAHTSflZKeh+4FyJCeBEcLLKyx4Bcu7Xj/ATQBSLDCDX0CD6wgoKXb502sNMGJFz9u4zXIHJWAxcsd83UtXEt5l68KrlLs7r5d1BFBRwHSifjxVFC6qbhvZcihO36huNcDZ0Cc5XEi/u6ViQKu6hXHxEe4kbpmXvOEOt2wVHXNOirqWQuACi9Tvk/x2ZVlqy0HlF5v880Erj5Ivt/CvD44SAgwKlAVwS4yBNjinVWyjAQGhv8urnXt5GLTLlXzWBdXmnZxtSWg4YzRtWMXm3ZioWunBI2LsnJOLvTtmQsde/pSy75zvmHfPrlqT54W5ARBhv9Y2sjXJpSF0RJIgJKvI4h15Upf0JAFw1uH3UvPYQAgeAuxICRrjFU2LqlOZ1XGhfNtW1C+v/K1lr3oTxftZz65al9Z5k3FLDElabetLSux1esqT+ayZJXxZmWVkeBqt5nbwmLDEgNeAU4Wyu12mBMbTerTlNWEx2E8MIwlGPCYAErCsQ9BARLd1bvTg4QHeE83BrYMsGRN+Wv2BTGuTRAlhErJMoBQHue5hNU8IX0o6m1tA0oxTBjX5YPd+UBxLBIbwJoHrRwS5KHbeLdU5YwhUPiCspV1NW9YsJSEFQoEKyksrABWWlMM+fUZ4lO+ACssK9qyq/zJJyDlwGFIkmFB5rEEKNLjYYi1xsrtgMpfoQ8AEnAVZLclDrA9cA2vubB49sqtDJGn1KeL+oY2SbN7O9S3W6Hl/YdbKlpFVRBQnSXse17lP8+bKwlcE9YXBRHv7eO4CBGT5US5KVn+USXrsZ8Q4u+tC7RN3efrIeqr6fDSxz7tM+qldPPK3a+OtypkufuV//0W6v0xT2BUoCqC4NTzOayLAsCiIMLw3/nVgT11sW2nZUnhaAHUFrGimKcSqE4vdOzcysDOyNI5vdK3J8607PFzsnhWRvat0w179BTPcAlsZ1bt2KkFWVU8tCtIuGJHZJVo6+v14RaussPhAUhpK5C4AwUgE9RWVjq2sCgIrSndYN0urw/smfVt+3t/et7+6n/6mv33L/6aveg1z9ifn1Ja5cNwJCthdASfTmeo8gd2VtbeybNtO366aecXW7bAA8+y9maGDFV2Dkf6sKDyWlyTRQhYZTV1VOdYQSMAlVYVAgT8OR9EvxZWauCVKW1ZMBcEq2PKZ0Vtov14CtaBlYAq9xNAdbCVgCoFUGFNbKLEgaeuRTiXW6SeB1DLV42kxQWwcg4rJT0I2eZQoENIyh7lfxhoARyW89nexsqSheSrJbDKBQ8I79pIW1ZOYE1Bf+BX0CV9Wjo5r8SQJNYeq7qz0jvPdzFvxQoX/vJG+kH1wUqjLADr3o6I0mORJWxTng0llaHMN8tBQrErUm0bq21NwXdtxGtVdDOgOvGqj111XLRd/TwRhkZD9N/TAjzPn596DhHqnD/I7Bpb6vra5UqifIQwAxrPY1bK8welQybnizLmCSGvuRWBfOgHMd+hhbCvjzn6Tyl03xLzWtSvVvK8OiK3KmRbU77fQ70/5gmMClRFsKU2Q3gM5bUFpb6vl3eR+SqBDCtmQVbWWYYCF1p2Xltc3i8KWhcbsrBkdT19URbVqYY9cGLFvnOxaw8/syQLrGPHL8gSWhraqQttH0a8JIgwxIg3oFs6EobgAEsL1/O2LCKVjTXU7fVsCDwEDiygNQGzofOsDD9Y35CyGtu7Huva//hL37S//u8/bD/4b+60v/JvP2V/69VP2WfPj2QJxjJKOHUsqi0nL/Tsyw+cs/seumRPn2jYpWXc7GXxUZcKVGxZIQOHjljzsOugBd6riuOBYIAFrNKqSpAksIBEAgsngq6UbY9htW0pUgF2pae0yoOV5Mvr65IWW0KmPJfQShhRJi9k5JUhLDW0KbD4q0NcSBPWFUOFmV8Ca5KXzieoSmDlkGDCKrcpKPxU+vnw7fUEqOG8gbWDpYRF4W8PlnbB2sqhQIeP6o8nYA6RudLR9QmrhA8wQpgT8zkugKd9f+2+hBsJf3W+9nPFDnccKYAFTG9eOXG9MvJtBCBCfXnuqa4IKQ4Fyp3/7vY1awtSZ1TPk+u7tsZND32helJfQI11SB84eySqtsMr+5V5u6ako+voA/0vqxL7Vdm0N/MJCciEIq+S3qBM8qnK2k8Iec1Rwn7XkCV9sasG4d4/VgdsYokDLp3TbqTR1dHOvblM6qVtzmdl3M0Gcinl+z3U+2OewKhAVQRbag7tHA8K44Iu+PDc0EVZA6cWmg4wFP9ZwQzX9FUBDEupIWvr/Kosq3NrsrJkScnieuxcW8dtO3auaQtrsnQEoWUp/AWdPyfY4YCxLAguy4JbYT6r2bWVRtuWeQZL+bLlmSnWB8QFfEV5LAk2LHLLe64YlhtuDG1XiqwnTffP3/Jt+7//2/fb3/pX77Af+KE77Ad+5N32P/z4V+wVX235g72LymNN1tO5pTW1p28nBVkcRnqKD0gBqFirMOfK3LISLHgYuCdgHZcFeVb1Zk0+lmUCZO6aTh6CTUrCxC0WQIJ1g7UgRTmogOLzWsxn9ceyLGP+ax6wiANYgAQYZVyeT8ggbh0V0MIZgi2KmfdeOUBdppYW121oy8r3+Wr98oHiElgpdVCllUU8+yjLUP4HW1hIWmE4PaCE3T1debF14AAufca+cC/WkuJ0iStqBw3PhUkhY4UxrMgQJWUDBfJGgQPEWHOQ14poX33AZ0LfpPJHXGmTt65BJ928YuJ6VGGABGg4QIv8c3guQcH59a2r1t+8ah3J+XXeRaWbjh2do6+kZRkuzLrOEzzbyIwyO/oOnB1t2bfVd9/UZ/w59eMXN3btGfVTm070NlI47VY9tfW+UFx15tBSD/PSpMKfJ4RMd9iQ6em7+rUeL8FxZUcJNtT/I1nXi/oOnx3rO6++xrzirV7Z3oPCpK7sz5EXws2Fen/676IQ4mBUoCqCD/cttdbtUmNol2RBLQpE5wSZUxfbdlKW0bLgxOvlef4Kh4ZGi2eqOg65Zy717LS23xGkHj3dsJOLzHf13HV9TRDCcWNhpWVLWGsrA7uwKGgskw8u33gjdm2BIUilP3WpKetNlpvk0qIAuSCLbwUrScpaSn5Ld53jrU3XXPf3t+1/fstx+xsv/rz99R+90170Q++2v/3D77W/9BNftF/93KosobGt4U2IJTPguaieu+i3ZLkxp9VnPksWEwvflrDioWPSdlm9vr9pHzu+Kiuy66tn+GK3AlY6WSSs2M9jXp/vgNExc0MbUpJAoikosB4hZbKqOs92ZT4JohJKuZ/Ayvxx+CiBVQpzVijkdDLw4UmHVWx5Ey/vx8JDcGm0LeWotFJscT2wBVjhWQiwSisLSUAhGZfHCa20suoKNSWhRTqAhcJkuG/kFhYQjOWVmLcCWCOBC4uLOaeAU1gbOFq4tQSsUOqeF7AK62usuuKsgXVFfjhlsA8MJ8CqrvO6uOhHUynRvSF/UpEmwKyflPbdMuF6bVm1fKx8sRiBrzul0HZdquRKH9eTE3Hc+Ysp/uxYV7Dq8Tya6qdLVcG4BpnWMWXap96vlfhYl/KlzGc2LtsH+lv28t7Yfra5aS9e29R2aK/Xd+9L+vzbmBtcrwvz1S7U6yhSD/ul8TYXQl+x9XOVzIQigl2a5smrA4Y5WbDY81NUBk+iP4AbhwsW5OXGZihondV3+Znx2DY9D31XlZDPoLy+HmbqrJSefyEvhJsL9f5MUKUQB6MCVRFskSHAJYFJgFlc6woufR8GZBX2U+cbYf0AtVVc2gFR3122gdg5WVDHLrXdunrqgqyY8207K2sKOSc4YYWxxe2cvFd4dqshKDAEiCOGFDgPK/PGYayg80uyvmRp4QbO8BwPt6IYd6R8tre3dOd02f7k3rP21172DfsffvZ++5s//kl70b/7qOQu+8F//wn7y7/yqL39qZ6UrUDVDqcJAHRxuWmnHcDMwfXd07AtgOVwYAKLcplD25aF9qULq3a32tXtbTqAeHgYaMT+rNQ9BUvxNRSxylxUJxw9quMyHWACHgkot9YkHE9E5zO+hBXHAIphv7SwABhxHq993sbrbxwWBL7cGdlJ7W+xAK+XGfkcNDSYcEpwldAirrSuSmVaSnkOBQs4gBDPUeFgAbxYQBWrFIs0gIXldVXlAJ8UhiOnL2N00T6KijzcAqMPVC+sN6xe+oG+8ddp+HVR16x35oPCi612+MUosEGh76jCWHO8lgNhuM8tKYAq4ZkwVu1gn/ZlXtQtnl1TWcRJuJ67/6E0qIxxV6zu1VZdw/UpWbf9pEyL6Neudl6zB9SPH9P39n7dhJxU++/R5/wOQetNnXX7rVbbvqHPj9Yxv4UDB+08ilwvzLsGKZX/nrDnxBX1l74f6ruLshQf7tOWTfWfGklboVctJ47o4+wbnG6uqo9X9PmsbKnNOpd9FVcrgg+rFhJWhLLOKS+EmwtlX3r/Vv1dCowKVEWwxUbflhl6EzRWWx1ZUHjEdd2rD5fuhuJWdI418hak+FlKCQcJVsbAVX1JYDsmq+mpix0BoWlnLwhYlySC1PGL8fDwCSn+Jbz3eBBZVtXyikQAY4UL9xz0uSuVqTyBx3DACu7rrixdQUpxbQlYu/qBf+nYir3m8+ftP37grP3t337U/tZLH7a/8Uv32Yt+7VH7gdcu2OufGFlriEUYsMKSWxO8zl7s2dOnm3ZG4AJYvYEAJUuL8rCyfCkotlKUHQHgtKzOJYFkKAEugCaBlHBCSljNwEVSAqlMn9eUaRI+Gcc2j3M/JaDFdnrMsN8YiAggvFWY4wmwtM9LDlklfiw4fEoW5AnBahOraybfqYVVAqsEVAmvPOYzQpGHAp0Flr5zLmUcgrJAifs8lAOLeb9YzaKn9kyApXwZ2huprmkxYkXV8wR+xIclxjau89Uw1AcMDXIOwJAePef1qI5zH5n50ejHxHwInntYTe7yTtpKyI+y3ZrSluG7qBvpsDqrvCW0F/iSD1YiK5zz/q+cm4o6zeaPZB77ST29v69K0ld/tPTZ9CXXtM+k1lWVv7uzYw/r832FfiOPq1/MnTBQGdo9QOpK+3phXtoyzoXO2idwZiwznNf136ebrM+uDexu3VwfH41kIYfjCM+fRcppIMZF0d4f+oyAFnN7bd0YUSTxnI+02tmnHlk//tblhXBzoezLwwNL4GBF8yVZNsvaMu90YXHNFlYaPpeEEwSviG8CMn8uqefQQVhKieOzy7i885Aw80Sy2LQ9vdD2+a3zy7K8Lsi6ORfWGsNtvGiRJZgaDDN6nspH+cfzWQAkHmJNhYjyHA7wZtvQD467QrPGlcv2z+9u2P/1N0/bD7z0fnvRLz9kf+V3ztq/+1zDLvU21CYeMA4rpiM4sYbhmgBG2Qz9AaK2ykwLi1ebAK2ufgzdvhR3V5YOjiESXNv9uTHBz13wBdmETm4TPKUkbPI4003S6+43n+sCGJk+JUGS+2ldzaxoob7Z1F0j81cofywoLK11B1RYWf7WYW0HiuuML9tDau+qjklT5hsW1nQeK4GVUkIq49gnnpUrQvlPAaDv20TyuFSybg0BAlfelx0KQIvhwC51UVuwvLC4esOYc2OZKM9nkheQAQZhrfmclltCuIhHfizztCMw8LCxKyrJZdWXocwEFtsY1sw6Aw4sJ1bk4IHlAEmUORWAlXnMyrQvuA6YkZaXIqpYj3OGcK3Kymuuzc1rKlG3WdFle0VlcIOnLnCRcam+VtnMASoeL4R79dm/S99F1cavUW788cBeXQJY7N14mOZV5UcDaoE4vxFQG1i0+AQ3ZhDHT+ozUntaY30Pr6hRmWERyDfF+57m6vMe6Pu1rnb74wCK835Sem/VPvVIeSFEuJV9QU4zUvR3CowKVEWwZVk2WFe5ksXC8sChg9v3woqUfJMHfBlCC8jwUK0/UKwtyw8BmAAO1hhWFA8f992SYcX388xbMcy42rYLOl5aIZ1AoHSs/xevtlechPwAYFtgmXlmSrBoq45tgacvoIx9fmPD3nm6b3/3PSv2V175uP2l33nGfvDdi/aW0wMbjAUdWVH+oLAAw/Ne1Jm5NB6MZjmqBVmFOIb4A8NKw7JN6YDByw67I0Am2DhcABR5qS5qK+/Mwsr01/xr62sJViDylTESSBWMcjFdhDk1f2+YtlwzfY3+1LKaJwmW9A4Mzz/mrgQS3UGjqN1hQco90wAs4sIJZMf62jbGu7Yma2Uo0JAmnsuaAut6jhcJqYQW25zDms4LSRGkQsh9ib5/k32sCreuJECppbp1dLePmzpg4nUsWF0cd3XcV53ZT6ggAYIAjTtkSCllHXhuK15PIjDrOoAFIZiQxyljrLZTfx8SVFxeRx2jnjhLoPDDKivrXpaPsH9NStSfpVK6jCvTAawyfQLN4+bkPSOcryTrV0p5PgWlvKX24tRxGQcO9UUe0y/4e39bn/Xnh+tSFTrGwtI1E6kpE6VwwXLDC0/d6/FHDbP5FeVNRPH6Q7+oqjH0V13EjcmmgMNn3dB35V7W9pR16KYp13lCduNfQIv8dDOjz3dDbR6r4rmaCKk576kpuAhZnwz189+v4Vb2AznNSNXnpcCoQFUEBwVzVMt4BEqRr2rLCuiLK4IXnoE6zhUpUmnjTMGSTTxMyyKvDJcxrLcqKw0INLvrft2irDWcKE6dX1X+WHF9O3WhacfPtHy+6wzzWzq/KDDyILHDRVtexw8k3JNPAIm3CGPpCEKK571SIyn68eamPdzZtj87ObI/fqJvbznRsZN9WQZD5SdLCld0QOQrxQtagIplpxZkDT51atWtQuqecHFgACnlX8Z5vOIAkVtUOFBgfakMnhUjvq1jB5jOObgq4brJu7AkvD6/pTbwEktfcxBwq47l3FiWV0paWxO4ACRBKOasQvGzn7BCYogwvOQYSuNNvLg+4z6OyzgP5GKtTa2sqdWG4BqPUgdeaV0lpNimuIUlJRDPBEkZSIHk0JkvIMuNsL6R8SUMyGANJbCY81lVPdY2VFcpomzvqiC1wrycrCSg5u7w0vzpYQj0AlQqS3EJy9jXecWHs8VVW1W7H98Y++s3drXP81rMhVE/YL+j+gCQANcUijcrDqQjyp581GeHFc9DbaeP8TJEUQNSf0eW+sGHXiW85uXJwZadxtyTulDy2TyKcn2uTgJA+KxQ/FjE67qW4UclOXQg7VSmiikly0Q8TZ7TPlYuZWMpXlGjPtbesHuGQyWKyqqlVb55bQh5jfXHH6Hg89b1eQPBZ/5C+N4E/4yuIzAqUBXB332FdbWAU4SsGxZsBRZulTTirb4+DCZFjRMDD9qy8gRWFzAAImsNlltq+xAi6/lhseGVhzIGYAusSSiL7eJSx85datn5hZ49c65jT51uCxxtOyY5fnZNlpigttKyjiyYcDGvnCIcWLFFmaH4AQPrFg6GA32BxxIpNinbIRCR8DJJf2GjrsOSAV7MwwFo6sSwJcOg/rJGbzN5752HmkqACycK5vdwc2/pDo9XiLRYHcOtLUHL58am4EHSJd6BpGN3j8dCq+LZnze0mGUHqMKTb+LR50ABSszvAa0YCgwJ4BDHQ7TudCAQAK1wPNBdtq5DYY+LePKb5j2dxyotqgRUCS+E+SOGBfHUA1ooTJ/XkT5EgU4UkpQEgHFQqR6k2dR1HdWnr/ihIEpfM+90RuU/pL5FwWxIOXp6pUESVCWwUsE7sFQurzMBdLTzuPrxZasNe2y47fM57uCh87G0Ew4fAam6E8bNSir/o0h5fSrcwwrXA11AjBMHQ47E0VZ/oF3CqiLbOzv2+c6mPambGAJOJUq6b55+A0K/VHHkO8ZS5SaCBIcMurSQCkaFlGXGls8i4rHsNtxK1HdIX6rB7rZ9qKnfl+K8BeRRQItr6EPeDYbTxg7emPqccXZJqH83gZX1Svl+D/X+mCcwKlAVwc7JumEdQF4rwsoMLVzOO20HEVYVFg8WGM9OObiYyxG0EM4ztMdQ3pKA5UsYyYpZUX64tS/xWhEfVmQtvhh6XF5ryZriIWId45VYrWLBWoULAhZzWbnKRc4vASte7tgSELCUcPxg+HFFdelLSLus+ndUD1aXXxE43XJy0MrS0j7WDNfwnqyVhuqg9LjXAyva5StbuMzCIiXjcAbpCxqrSntabVjwoUtgKqj4ECLgCgAlhAA3Vh5WVCzvNLWmMl0dWGXZU+sqgRX7AAZlHA8LY1WVwMIRQ9amQDDSeZY9YkiNO23urnelaABdzH0hWDtYaLNWFsBiKLAEFkK8w6wC2M5urIGHEkDJpPXDNpSRFIm+gYAk37EV582tPl7iiDIdrqu+sva2BNFV1eup9Q3b3hRg3cK66oDFMsSq5HrigGKp5FGsQA3LifknFDSvF3lG8qD6bvuyIE8ddqTIpbywPNQdM3ncKgllfzTJa+kvxBXvPpL9ncd5PVusKweWlHOsvkJ/qL3MF6q/39bZsGe84ShurOLq+iL/lMk5l0if8a74SVdTNvNCed7FvxtTybrXJdrJVp+ZGrTNVLa+PGe1c590g672igJeJXP4YhUCbYZAsa70NbMT+r6uCtYE0lGH71aYtPkA+X4O8/oDRgWqIvj6gEsCilsKUuxYHKxyjvR0zAoUDP/5KhVSvI1mO+aUJOHdh8UiMMlaYT5rTfmtrvV9SHGtIYDouCV4AagVAQpAsJIFrwLBecHXGVQ5nAd47gDBUKAkXweCByGQwzoCWFhyQGg43LILw01bkoLrAksBiWHJBulx7mDYTuWRL0Nw+SwUdQeMgGrWqgkwJTASFDPQ0L4vauvzKlvW47xgcV51uqg6lW7sbp0q/7Su2Oclljx8nGkm4Kq2k7L3gIptDAeWQ4JIDPnFnBTHDANieTEkiGs3w1+susHqERwztLbrw2BYFhwDLq6rrtGPel0CuICTP5irtCWwSusLoPk8lpRDils+0oXc6QMrV3BSIAwPApkAFiDCMUL1YL+y9gYOYNVZYGqoPUAnhzbDWzDaSBmZz4xVpH3yc5d4rt0EhLIEddyjndoCaQe38nCFm9feYqkr3sPITB761U7ite9SnM/+znPl9ep+KW1ZI1iaaivPhzEkeEXwekR9+drOuo392oDVJP85Qj7qKt9GGbU+I51UDKJdl3khz5VpZoClyGxvWac8xnrfvqrPXBVxpwvV/0EBaxGvGwVPq5x3SKdzCDcnPN/G827n+f5QYaXJ8r9bgfKuJ7dz4PO7mVDvCwRGBaoi+LutsD54kSNDWlhYPhcjZY81hYJn3sjnl6T4cbpoykrBklkTrC4tde3CAq8iYcFYpWuPdJ7hN9KGtATEtQZr90l4mFgQY9Fc5rXccUOK21+2qDqwHNN0BQrcvaXAqQvQQclzHtGd9+dklf34g8v200827YGmLIMB8JSl12F5p4BCWDyquwBMGxPKDgelCStOYJRQXlo1SEIMWCS0/Hks7QMthNetc9d6UmV9a7UhSCqN13MKI6wrB6aEvmZF+BJWXheV5cOFStNh+FGwSDgNcYzwZ6U4jvmpKaRii4XFs1dhLTHUFx6COBz0lL6rcz0J0GL4i/kmwIWEpRUCfFwU70N9gEhp2U6sKsWnZPp0WuBuPq0rPOI45nuMjgAslM3afswrYd344reK83dfVdYg77zCMzBeERJzbgxtOpCBldICvQSfW1kq24cjVQ8ASxz5cx6rzF9PojbwLBUOGDvKk3QHD/9xrpSIj3aGzKbfK6loXdlyTS3uKIIydmF/jmQ/I27lCkSU6Z6O6g/WXNzic1X7/0i/40/ICmf+x4f7uC7z30fq9anLTHqpG20OLQm7mTwqKfOnz1nFAmjxHcbn4py+I9/Ub5Kc1EyfQ6V0JVf7mfsyG8qo6m/p+6ablTLvFP13uZUh87wRea6HvMEow7y4mwnkBKMCVRFcIfubgLEOUOC6W3FoSGk6nAQcf8gXy0ZQQdnzvFSj0fJlk1hCaXEFcAlG1RDgwlJT0JBy1rUNQcnXCpSVhfWF2zxvMT6/GPDCasKdnTmxAOR0KNCHAwEOMEXRK+1Qyp3niS5Kcb/pW2v2yq/07CfubduPPdSwU/rSAgN3BAEaDoVoF89jtXqVCH6kA1jAMd9GDCSZP5mVOsBC3OKphuZ4fUhToFomTUcAmpQdMEoHCwSHC6ypPJ/5ef4qr6MtzyB1Bax4FYhEsKIuMRwYz1zl8B/7AAtAhaUUQ4RhLcUKD74uH8pf++nm7bDarbYSh5W2KPG0qAAR+0AAOGFVYV1lPEOBPhyotKnAGZ5z66qSVNI+lIPFI0Fx+tCUxIfrqJfqF28QDscQlrYiHuACm1z9Ho9HhjZ9tYtCctWLADEWVILxmupeDQ3SPtXHrSrVM+tciiv7Yr8utIe5uuiX/dOlpLK9lTKvnL0SyoObhq76dEcK/qr6AjPpnsG2vWx13RqeYaRVt81V5HWp16WUmbRSN9ocSfYDFlKWw1wWnp1hHV+1S/pc36TfFh6DlKrkkU6fD0POMezLvJfyopwiTz7PPEZuZSC7G5XbNRwEsnnnDgqkhFGBqgiuJBl+yvXxmD/AAw9A5NAb4AolD7iAT8xjAa5mU1YNc1FrbVtinUDBieetGH5zWOk6YDSxdHQdz3NdXBLsOE/+2lLePFjlNiyuoW2orijibwuMHznesfc92rc339+xf/GpFbvrfJS3qjxZUgorjzkjgOGWFfXHKUL50Y6cp5vmn8CKocj9gJWgod/oP5ww0ssPCzCdVEpoAVsX4klXAGuSP/0OrCpg4V3o5zxNAms6v5TAYggvPAJjSC+BBYQYGvQFedVnuRgs814JqHjYNqCVsEJKWLHNYcC0uBBgRbqIi7SAI2GVlk9M0AeY4gFhgaiCFsDiGMFBIoAla0p15tUhvkqHQIXw2haWl/IHipWPDxUylIj1oGO8yPBioyxvqysqIBnzGA5PKS22CRsk24NyA6woOrakRQAA6XZ1p57tirZF/F5YTCWV7LMp88pFgBF1bMnCbKqvVna27d7Blv26bqoeUL+rNXZVbcWL0NsqDVEq75sSqZvDQqtMOzevSrKtMqB8f6TGLWxu2ls76/YrTekunUQfYjEyV8tnRDp9tL7lXF5bSuav/89qIP/Dyu0c5kHpqLDKAKMCVREcCKG0UcYClyyFtfbQHyZGEcerMBiyk4JH8QsCsbQS80ptt7KYr1pmGaaLbXdjX8TSwnpSHsxVuRehIBVODwIUQ4cCGgAsrbaERylAxF/pLmXNM0L9oaAl5YU183Cjb+9+pGVve6Bt/+ZzDfvTUwA03OcvSZZULg4PWHHMY1H/tpQ/c23umg4wKmjRDwGsChKVJKRSMt4tHMEdN/iu9xvwEahkwSWMZqCl8hJeE1BxrfbJL+CnfNRWhgQ7ai/Hfk7pZue00g095rKwsGItwQBXCCDjfHgTpgu8DxPqmg2dd0gBGQEpvPym1hXix9pubSn/jXBxT4hxvoxL5Y+y91fVV9BCsOgAJt54WHruYCGojJUOqOAM4MBykAlSVZvCczG21LsU5rD8pY1SSgz7+TNbKidh5Xn5UCCgpk0xhxZ1DEhP2ihSse/DlVV+DiQAJkhdVj1ZTb1sE5YLd/jlUOE8qSvHZ0PmletLR6Gd9R8YddUfj+r78oXRZTunPodS167wUswKWFImKO2UVDClJFgmUqTfI1Ua7V5XrpfnTFtVV0Rd78cjfX5f1ff7cbWPxFiSzF95WuosUXKf14p2KL7Ir7Sw9P9ZDeR/WLkdA/2bodzPkN+jowQYFaiKIOWHpRDzNwyRreru66yAw1qBDispYHcecIurb8vLTWs0ZFWtKs0qbxSOB4lxW19Y6tn5S20fHry4KEitCiCCA2sQnrvYsIu8R0vned3I6XOCHK70TV6nz/Ai7vKCGmAT5FgiidUnqBt39u6dp33m1gDogHP6on6rsW5/eLZr/8dDTXvv2Z7KadpJ1iRs8+wVL6CMZ8l4EHpJEMVtP6ARQ4FAMYGV0PK5s0r6rEbhUNGxlGd3Y9e666qTFP6y4I5V1OtOra5yODAWuVXfqc7Aab2K9weNuUGoBIsKL0OHIaAiH/KtgBVwmsIqBICFtZUWFsq9nN+K4cI4Jg9WkEAGAg3zRbyQEUXt1oV++OynxcV8E0qeBWmvYI1tYqlkeilsxfG5IAkxB5muc6UvjeIwcgtq170UAYhbWNoCKywf0gAr92IUcPy19qprgqqUhBX7AMuhpfzYxtBi5O0iUOV+uqxjbQRQo460DYuQeT+GEb3eikNou4NJ9SPe+6IGYo4n1lihBOtSKt0ESirN8riMP4rsn4cUBKL6oScmukI7vmwUw6Kk03EuBpviikXiGy7ZR2ZgU5N56efJzHWKqEvZ1qlEu5xGBB3ndxBQl3lOLcdp/pkPwKKN1OSoyvT5Hg7bHyWI6tubDTAqUBXBIRDveJJiFZguLTVsEWjgJi5lG6+LD0Xrq1LoHMs1MT91aaFtp880BaquhCHBvi0uM4fV81UtmM8CSucFrzNnkZZduISDxsBOnlkV8MIzkAeQcVUHJih7rLh0iHCX9rS82AcwOsdDu6OerD4p9A+01u0llwb2wVVeezKwp86t2gXBchXHEOXrq8breFFbd8rAomNIkOHNytkjrbkptGTZuQgObGXddQQK5t12pawfaY3ty7p2PIjFcdMCA0QBxEqw5LpjO6btSbcOeZ3/urUGsvYoT/vAzAVAVZaXW1YOpak1tRdYsjzdgsKSmjpkpCMG8z3M+zAkyHBabwKsmA/CQsqhvPQajOHBysIQfBaV/tRo24fetnaYr1I6pS/ntBJYAT1dC6y0nxaVL7ukLcc+TCewOKy09SFBxTPPxkK11I16rwtc1DvhlMCaHFcS+wwdFpBiiwAxgKO6T60/wKN6OnAAVFpUBcgknHcYCmZxfhpf7ucwois/CWUwHEVcCHCYKkhg4obPAVKmP4zMy6MuZdryWo+TbqmLKxwJ6X3X/7HdKyUcSpmXdp7MXKeI/aRe71Kwhrkx8SHcMr/r5JnijXwhzITDQod0pWTcfuGgc/UAowJVEawnS8WfDZIw7wQwABgecFNYyWrAKUKK3S0tWUK8VHFpOZZvWljq2/mLsqJkPZ3V9qygdF7AYqgQywsHi7MXu7K6AB3WGa8c4WFjXOH7stxattISSMhbsGrgIg/AFAdI0vqJFS8CYu6goHoNhwM7K6i8QSC6S8A9K+vvmfNte/KCLDjlwXyZr5PYlPXY4h1ZDFPG/BuwqgMLS64U4ADUsfgGAoL3jRTr60+s2b3Kd1PKPKymElrVvmBEHdd1/ccaHfu546rj4tDGUvQj72cBGmgJUL4ahsrqClRuXQEuh1YAyr0SC2ilxZXzWAGqQqT0saT8df1YLZIEljsvSIATwPL5qgpWzH0lsHZ3d+34QG3l/WibY7ss5b5JWgeTQIFlVwErhtuwRMJCyaE5QJXic1juAMG8U2WBAavJChyCElvBxuerJOThD/kCJp1zaDHEqLSeXvvMaXGNPxxdCXNgwGq0pbKULq3H6ZzdFEIJn5CEVYJsXpqAVu4DrRD2mQuL+S2fK3Ng1aCluByenACl3K9JHXp1yesOknnXIamw9xPaxRb8aPOsyVHgkpJtyL72xxtoU+Z1UJ7VOe26vBCemwFGBaoiuILk2SCcK9pSsLhgAy881FC83PH7un6IrBq3dKRsGSbEUlkWKFZlba21Rv4+q9OXeJcW77kauAV1cZnXesRbfllT8IIsMV5hf3GZuaVw4gAq7qkocPiQoJQ7gOrwChAfTptaW2lldbTFQhnouiXV90nV9Ux/054+37QHjnfsCUGLh57Jb1FgYZko5tl4B5cP2WHNVVaWt6kCY4KK+TJeb8IrOdyaEUSAAMNoq1Kkn1U7VntYQgWgCgE2bDk3FujO62bgE4sj+6EvLdndlzYEOkFDca2R2gmkAJbKQurASvd5tg4st7h4ToptDJ+5RSUIcZzQYtFbtu50ofM8N8a1HicpLaOEEM4YDJHx7A5waoyv2F3qm2OCKmDjvM97VcDC0iIP9zTTlsVpE1jMW5XASqBgVZWC6zoWkVtNpKM9lTUVVk5AsIQWAohyH9f1fKiY57TIL549wqKjPQmfyAchz3kAYj+BlZLn61tkCqxZQXnSVwGsCl6VTIGFKK325zkEuGA1aLsffJTFzPnDyMy1NSFe1fZXzOvj9vTz1Doxt0oOhMt1xOtLv+rA25R5HUJ0ucsL4bsfDmNpwahAVQRXiu5JJwAx5OcP5nLXL4XNPFHCwoGBYnd4ySrhZYgARxYRryHh4WI8/1js9pkza3Z2QdCS9cWbhi8IVudkXR0/27QnTq7ZqUtDe5JXfSzIsmoObGlV0FnrycoSUJpYcYKmYOgwwRLx4UGsGEFFdYthwXhmi9UvcFJYFzx4SPmpcx37ynfadvySYKW68UAzQMSaW8URRHFYcZN5OR8eDLd5YJhzVz6H5k4e9APzaewLHsCFYUCBZehgmYVVevQh5Md2OGb18U1b7PftN766Yr/0zWXrbu/IoqJtgpryxKIAjnwWDiwHpywoWY8dwemctiuUrzTp7o7ThwNKCn4oeAyx3HhWCzAxT6XrNta3bcx5HRM3ApQ6P5ZSR4kDmYBWWB05n4MiRlFjmXXWWSlDCnx3J9JKElbkEUsyhXXBvBDKHMgAKMCFRdoXVBiuI87djAUqBMsIIT0wSvgCFPJC8VOPBAxbrDC3oICc9nn9fUKLLdeTJp0vyNvrRJmKTwCxnUJnCqtSSJPp65LXZpqwsOKOP7dTiTKATx67gmWbImU7T/hd53BLSMaF1JU3sue4LiovHRLK6/MaXyGC/pBQxs0GsjiMeH3yWH+8fTqaCMfXkyot/8ipuNqPInZWrhcOm+7ZCt/r8jMcZTjveuGGgOV37FKGaQ1guXSlSAGDP7QLvIp9lHC6g7MaBg/xAiysLJwvWG3i3KWOnbrQthOydk5d7NjZxYaAxHNXvHUY60qWmLacZ1V3nDHOXpIldrFpCyuysnCLVz68zp51BbttLCIsq8rCYyvAUIe29h1aOr8i2D15rm33fadhZ5ZkzTHsSD6CK9fxUHSsPB9zc6x/mK73dSsprRt3tlDbgRagCChpv0jrkGFf1zBUGX0W1uBwXdYUQ2fDXVtUnf/0XMvuFLDHAg3v5Op3t9wj0D8HL0/75EN/K01bAHpGluY3G+onpcNbclDVgVeupJUFsPpASUByEbwYAuwBLoAl0OESDszSCvPVHhgiE1AQLJZQxKGMUcKh8LFQAmwBN8Ur3y0BC8WcihtJZY6FgpXG/BHLAPWATGUB+fqHyjcBxRYQueVXwYqyM888dtE+MBoqryGWlIQ809Li+jJPF4dw5JN5JXASVPsBy6Uqe965zJN9+iIlocUCDOUx25zjSpgArwBYHKeinoqU7IzMnp+rtOuifF2qY59Hy31lEtvcpy4h7Ctawt8bD5HH9UXVmuxnIG6CHJ24rlRp9/83WyZyvXDYdM9W+F6Xn4Hvx3czwKhAVQRXXqks2UdhprKOu3EpvEri7h7FHMNyAQ+slI7xSpB4wLhnCwISr8q/IDl2bs0uyYriNfgXFlsOt2a7a4tNXurI81t48Y2MFduBGbLaEISYw1K6fKAYF/gAJc8zxT6wwiJkSJMXSvJc13EB8olzAFGy1LQVne+qbm6VAWPPhzwY1gzokldYSgHkhHSC2j0SAVYFE9zMfd5J4MA68lUsdC2WXi7DFH0I5LgOi2xkx5XfMVmCQKMrWPGK/n5fFozfDEz7nbmbRZW5xEPc67tu4fDwJw8qj7z/QxKkWILrnKugxPDhpkCHBTbYVNkCy2gUr533OSzFI74AriStpXw2y1fL8Dmfq77232UpciQemNU5nvfSNUAu4BZSnxdCQQMCnqdiSNCftxJMAFPCBbAAReahaDfzUkyeJ6Ayr4QX+5zHI3Ag6xEBWlyXc3XkxdyWu7kjWI6I6ovEXNY0z7pkmcAW8aWcMk6S9aKf8M70RwIcQmF90g9sgRDl5D5Cn3At+yjXjEeAFXFTMB1OZpT1IUXFTfaVi0NBu76vTGOv2uJzd8VT3FggG68r+zcoNwassNj00bgbvIuagct/nk+ph/JcKd+rMK8uyHc7xHfiuxdgVKAqgisuFEgqMcSf0+GOVcoERRCvWFcahq10596VMmX5prS22t2OYICVgodfV7BhTizegcUc1kUB6ImzTTsuq+ucYMaq7Gss7yTLZg1XdkGMB2oZvrvAKhks7cS8lvIAIlhPlIMXI0OQbIlrqA7LghkPCq80Oiqva2cuDQTJhp3AylsaqLxYtBfrDMB5PtTZYRXQCusqQOPzW5W1FRCpLKbKqgFKTe23lCbm+0oLC4CRrrpW8PE4zqmNa8wRKm0fqxDwACfPfwor5p3o/3UpYl/7T9YD8zGb+jz8fVVAByurEoYqGQbkHHNvTdX1guLOKq4n2I0V3xvrc1V+Aay4MfFhQX2uWEr5PBXWSyjjsG784drKqgolLwUskLl1JWiFI0MoeRR2KGOu5/muShHrWvJ0iwhRuYA0LSKsE7b+HZS4taL8Eg5zxc8DQkFLsAJaueK8i76z4UXIUCPwTbjEvBd5ZL0PElzzN1V/gBfQm8IqrKoEHwAKOCNcyxYABbQBU1hPeY5rY15LQKtgVQfWYcNEUR9BSmCpK433RG0AZz5ntZm6UYdQ7Pxj7+jK0tuo/I6q5+plpVALdVMlUStvT9F/FEZ5apKvJbhJ2/SZjdW+MZ8t/S0T05MeUb5XYV5d9pPnU4BRgaoIfpdbAsuVpSwrH1pBkQArxbnzgRQe0pVSdEUsQKHoc34JJ4lY1QJLJiwuXNUX1hgebNi5xb6/zgTHC+bLgANzSHgMYkHxFmP34tMW93nAgSXEQ8esurEsoPFcVa4YsaK8l6X8gRbzXwxDHjsVw5DHL/bskWNNO7Mo2Kl+7qLPkGAPr0DywLIKF/oYEgSKgC2AlW0DyuFwwnzTyFaVZlFlUnZTxy3m29wbEAFiAAzrSxBiqzjvD1lWLAcV6yEKPF0BhaFXSfR9gCQsWwFEynV9GyUswRJxS6Ja9UFp/fUmgFD7PMPV1WfW0nWrOv+0Ppuvq5/OaetWlzuQCFakrcpxK8dBNQVWWh4BBhQrFhbLLgEJKWqUs2AUc1cME4YVxgO0CPtppaXV4Apc+eFsAVwYxmNdwG0Bz4f2BFWGNoEw37kEwQROBwjDjkDLPQyVZwKLPNLl3QGjdJF+mm8Jpv3EgaW08VByWlnT+bR4jiuGGmOZIMHJwZXwClCloFApm3Mo8Rh2U7z6CUWbksByYDB2dx0txOmUMp+DxPNXelYG6ajvupvqR24CaJ8a4csfTdJGelQ81yC+X9WRkPEOKFXZ28yWY3YywSFDJj9I6sDKm4Q81ldD7QHE1/xNw+u8pobP1oGVbZm2aT9RVpP971Uo63M9qYdoYRW0S3syzEv/XAowKlAVYfIjzyGavPNFoaHkfCvxZ3x8iDDghkXAM0c+nyNl4w/0Dng/Fco6AIb4cFwFB9zmeS6L92JdkuXDa+yxyHDYAEKAw60oRPts491VLVtpr9sZPAx1/aLgtCQr7qIgtqB0F3Cfb8qaWuJ1/V178rRg9XTDHn5a8FqUNac6xPNYsnIYaqRc5cHDzzGfFVYXVhhDhiHVwr+A2M9Fe3zRX4GnoXMMRS7r+gXJRdXjouB0TueXuQ4riweK1W633NQnbLG+Ym1AgMYKHhzH0GO6qtO/M5/D5DPAkhLcZD211M9rQAsrTp/LUJ+dr7mnrbuwE09Z2sbCuVNJYPEcVVpYDiGgJNiE4L4e1lV6EaYnYc55IQwREo/SzXNs05EAxYWS5jvGa/odWDyELCVPfUcbQHdk6wMsym3bFthYXTvBUpcSOrnPcJ+3Wf2XS1AxZAjMDguptIQQjkmP2316MkZeWFbxW/EhRsVtI2rP1liQ1nUloBxYKNHsC/VliI6LeGQCBZdUujrHzg2EhElK5kluSDhV8JyaLFw+20rRp3LO9KVM8qvSlAI4gIQ+PoEvFpsFDsreLUhddlOhXl5KAgvJPucmghuIdbVroM9xpH197dy62lK/6+vh7Z3mMj/kWWUrUTmSjNv/qmc3lOXvJ/Uw7fsqRfUgYPbd3IueIwFGBaoi+A86hihCAfgPUcd8mX0egB+/7vKxtFwZVkODKW554VGI0tmonAJ8zgdFDNCwTMJBgvknhvpY1cJXuVhruSNEDK8JUpXwepCWrDUsNF+pArh0RnZ+pSOLqW1PXWrbkwLeSeXx1HlZU+dbgsjQ58lOc/5c2751QtbVEovstv1h32VZbYs8O7Yq4ChPngdjsV7myoAp1lUMFcYSUYhbjdqWwApLDMtLbZPyp/0NtXFJclZ5nJKFuKx0tCksrgpWkunQHwI4JICqgpZ7FAIkSYKlhEwuz8Q+Q4asWg4IsC6AAXM3KG6G/ibrECp9DCFO88l8E1hsfV3ACaxCfG6mJmlZTYEV8Qk2zrE/UdL6tbvyZ2hZ9fUlmlRXPPraguZZrPYtWXs4/vD98XaEBVPC5iAhHXNVPodFH6he6T4/yUMaKi1ItwpVx+sBa6Q8efAZcKWbO/WOrSw5Cf1Gux3U9IPa7P0GmABX1S8lnFImjhASlArCvltdlZAHkLiRMAEMw18SZedDZACKB8Hd0lAkuaO42E/lP0+m+e1V3ghp1D3q/2suWDXAAStORXkaQn17mEDa/cQVr4T6YwVT9kDtA1Cj6nhdwNLXQe0GXroRoe269nqhXkZZ7vcilOXvJ/XATdBQ38Mz+m2c0gcyBlhqjbdK5+Ze9BwJMCpQFcF/mOWP1J950VbcCtE57niZOEfRuHIUqEaIFAQwQ3muD+Nlggwl8I4llKKvTSgYxPwPQ2uyNqSYUd4ststwob/KRAIoYsis70N3OHEACh4mBloMKy7qmrPNkT12qWvfuhDgeuRk256+KCunPbInz7Ts2AVZZLJ4Tq+07DzPXjXDVX6JNQ0dgB0BECcRhhwDTIAUi2tV1zSb7QmsJqCt6pgOGTFUGAKYeWYLKDUEsoba3GKuClABQm39HVikn4CDbTUMWF2fDhQlWHI/LSwfpk1R3/twLYBCuIEgTp8HwPIFdAWsrq5HfL6sKjPyxcoKaCW4eGjYYVRJwimhlIrZHTSqtAmnVMzIDLD4/khhBLBkncgaoe6D8cjulYX7Q19cs9eeXLe17S3b6qut6jvvE32ngILDZo7k9zUFiGAtxDJQYckBrfAQTDixDfGhSo+bL+HdqPz4PejYV+fQMeW4dajPgM9kU21JpxSe0QNYpHEPTBR11Q8OIu8P+ib2XVe4JAikQkhXSQ6r8qzWQWF6/TRdGeeif7wjrKd+2VbmKGuSh1T1qyQBtUfIJfPjGh3XlTg6YwSwtnK+KPSHu8irLRzrK+IWDnU4bCjLmJUoX9n5q0V4gfJp0emUfgNjFiveMllaEU99qAdzWiNVgNfl84r/uaGIjvz3tvV7Ecry95PZoHrrO9dRx39L39cv6sbwcekG1vIkMc40cSvz3AwwKlAVYfIjzB/9vH3Ma9LlMJVPcGvr7yjS/sb2jg/ZffEbx+19n3zIHvrOWVdKgIphvnAH33Alzqvq8arDXZ15qPTcSycIhtAYpvOHenuyvnTOQSNL6KKsl+MCy5PLPYFpZI+e7No3n1m1Jxf7dlxxj/Pa/Ytdu6RrlwWPUwLbBVldDcHPn79S+WtN7fvcGg8nxxqCXj7nZfmx8gVlp2Xo9QCgbCt4Obgk/pyaPvyJBcMQnKTXY+6K4UCdZ05L59vM+UkmMHIgMbcUjhN4+pVDginZ5ynEYd3lOoNuQWkbK2WoHgKXzzNqn4WM42Fwyk5QRfooR1/cGrTC+SJeG8LqFyjYBBewIj69ChNmqYhLSUUNsHzeR98lnoMaSs6rXk+1hvbBR1btRb++YP+PP+vaqy/pxmR707Y3VC+vK3NaWz4XxdBbfhcdJtqm5Pc0heEg3nc15t1HDqwqTtf5jVkFqrxJSylv2rBq2PfnyBgG1PXukq+65PA5wOJGjWfAGBbcAcraB4ZpjZEnwPG+ULk8+5T9gqArXcmg/EUEbnzxygxYxdYBAi1uMjCXhKcmyhr15GWisCQqcjJfdaCg/CR1YOHAcPka75liHyuL+SJ9HtqK2xUkqiE5JVB3eRp1UxF04QGBs/sJdaOc9a1r1pcsjq/YAt9flcGw9lACsKiD7in888T6w/LC2WSmGhky8yrkYSnfizCvHnUpA8d89t5JHOkz2tCXa8gNp75cRHPmuRpgVKAqQvzw9c3hRz31EptaXfEDZAL7in6ozHcxFBWT4ygDGsvr9V/xR3faP/ih/2r/4J//qv2jf/lf7O577vcCuVP3Z3+kgFg3kOE9vALXmjxQHE4a/kCvrCd/7QYwUxyv3mcldSDR6MnCkpXyjCyg46tNe2apb/c/3rSvPNK2x8637bRgdnyla0+cbdhZX/h2YBcbQzt+oWmLzFMJdL6wrspHgCMwcrd1LCYgJAlra2pdlXGIQ6q6BvHhvMo6CvBUc1IVFBwM1XZyXIGCodMERsBqalGllHH1vHxIEqcO7QPCcnUM7vwBWUeKv82NguJwCpm51vej/mnl5Xbisl4BKWHln3slHCNpUZWW1QywUFa7OFkE+JZUt9OdDVtRHc531+0lb7xof/kXG/aD72vZz54a2UMoGqx31Q+Au8u6tA2gSLikTIFV1UPfVQemtpwHHKTxZ6EUF3Ws6utSQovzxGHV8L3l+lmriiHAvHGgPn7T5nHTeWDgxZuMgSavIyGvLCcARP7sxzEKw/tK+2lRxX7AytNIbiYEYFxXTYRyU1TkzPFhJIGXQnsY+lM3OYx8yNG3V3xF9XEFC3XlBFjEqasqhak6+nZ+4NxeUX+pHqsi0ZL6371H1Rg8O/1ZN+WPZyBwcutKW18STOLDghLiqRN9TJ4RsoT9w/VTHC1kfkeRg0LeVOSNhf/TRQg3TgwHY2lf8y/X9XL73gUYFaiKEHecfHH4IunDDXfg6s60iotnVwJsPJ+DReXUVjh2YcV+8tfeYH//n/1n+zc/8Zv24p/7XfvVX32dPfP0GVcQeKltrKNYR+50sdIc2QVeQbKGx2DfFnB7lyyzxiBgURp/f5UAEfNHMWx4SXEn1nq20BzaMxc69tDxpj15XpbVQs/OCkoXBCnO8RZk9yD0eS+BUYLHIVabu9GrDH95o1tQsRRTgoltCbC0shJWpE1QsU2ApaJPwToId3jgpf0JIBABSNcAtnX1C8Byl/RK8toZECnOX8Wv8xPR+bRaWaLKrSsBjnO4xjuwdL6UKahSqN+0TdQ96rM+ccRISavLLS99rkgCK8VBBTAmou+WlAMOHDs7sg71hXqImxPlT9s3N9btuCyrV//Fiv2rN7fsr/7Zuv2jb3Ttnv620qosH3bblLU+diAAjilgyBcgERdll+LfV8BRpU0HkglIqVuVB9uJJSQBMO7CLvGXTqpc39fWh8ZVF/Z9iLwaogVWAI2lqQKOKo9yVWZYWgmgAFIpU0ipHpP4qFPWC0Vzo+F6wLoRqQMLoe76KFzUvdIr0ifqPxZCDqsrAAGoGKbDMYMt10VFq+2cwKm9os9QCnd5e9sauinyONWL/uMmRV9Pt6rwFOSNy3h6TqCleiSwSOPPZula/kXuBwfSAYJbEbLEo8pBIWGF1AOfFZ8R+p1V+5/LAUYFqiIEkPShUfl4JYQUkb5c8XZY/ei1z4+HRvqaZtrSBU3dHd9x56ftf/3xV9g/+dH/aj//C6+y1//um+1Pf+/t9tVPf91GfSlMgSHu4qXYpaBYlf3MhYYtNTdssdEXtAa23N7U8UhgATJYWsz38JwT4AEiUto6viQL6ZLya+r44lrHLghIrGRxTrADVBd4eSRWlHsBMoQ3kJJWeuVBuW2e7VL8WlvwUj4M7SWEElYobI4TVgklJONSSJf7pHMIVcBy8FTgyrkpH8ZzYACsWcAhkS7SenrlAYR8yE9K273+iPN41hsUrJSfeyNq359vGodTTEIthwk9n7q15vtRpsNKn4/XpRoezCHCBFfCqrS8SlCV21DSgOCyWxpY2Vf05XlKeT0t2ZGwMsdgtKvPrmut9ZG9/K41+9u/t2j/y3tX7e++v2k//fjIHhWormypXUqXVo3DRwoGSWBRVoJqUgcJ0HLLSd/h0lsPIR3t4HwCI+Ijf/L2F0OicF3R8TvRMaMN2iLsUy+AFUBVv1Af+qKoQ4AnQDQp6wAhLenC2ovf3h7lM0cRHRRKBYaQZylkV0r9fF3m5TEjagd9xFwJVpe6xocDOWZYOBwzAliKoob+f7/Aqbq45eAV1sEkTjclinMdhl6jHtpPiyotLAdnJVh8vHY/oEX9qwyvE0h1uJQHh8ynFNoWltH888hBwful2uZ+GdQl3u+097kcYFSgKoIrAL871LeKH2kMCcYPzH/k+sDL0JLiv/uz37Cf/aU/tJe89A/sUx/+vJ34xqP22fd9wu569yfty1983E6c6dvZC01f6w8FyPJEceeOBbDt1hQrqbPaO/NMS7K2/NUiWBSyGJjXAgRYQAx78ULJxWZPFpPAhHdhB2cMnDNkNXW7tiogsTo8YGJ+Ci9Anw/TPuDC6sLKwmLj+SWGHd0BpIJQAishxH5CKIHENiXPk75Mk3G0M+FQQsLBwjksm0nagFW8DytkMhToxwmX2bxY5Z23EjuoEFzbq3M8++WPG1TluRWwvr0nH4eVrJ2ApiDl2/iscj4r56uQHCpMQekzv5KAcFgADVe2ASq3gPR9Gum79DndQLT0XduScsdzk9e/nFvt2bdPtux9X1u1x8/17ZnVdXvLfU37h29csn/0wY59qy+oqGx/PlDt8GefUEQSBxZlU25Vh1IcYPoCl6BCkSaweL6M41ISLgzn8TvI30RYitqXdktLL8/lsCHHu0rnovNsAz5TCSARz28rt7PxDuQivc9tKT6Vj//L/TnKaL9QXhOKeSpkU0r9fF3m5eHxKsf3VWdAMaC/1C++WgjfCZ1kmA6Xd2DBEF5YNgfbK5yrC1eoi7SN4PH6Q14qUpac8ld5gNJhpfLcASQtPQn1CGCpz3W9knrdyet6wcuL3ZsKmU8pCayUeWkOCgef13esavP18vleBxgVqIrgH6IvFMrdq34ofGB8CcrAi/u++e1j9tZ3fcxe+mt/bL/1yrfaV+/6jJ184Gl74v7v2BfufsDu+dzj9oV7T9n9jzXtyw9csHOLPVeAm1J8G7IQXDFLqfobh7ujeJmiFGujKyC1RnZpheMNQWQKCBRv093Z27bCcJ6gBXz8IV0Ah/QEJawoAQlYMU+GowdrEbZlcZEf590LEccJwQbgAKuERoJnWu7UwsrzGZdSXpdx7AeApmBhOzM/5fuVFeZxs0BKyJRx84R0WF8JLIYQY9WN8A7ECtvAOYbPdrzrafAM5Fry51mudS9L9V/H0qIeG7ahc+MNQWyTNRDDstrcmrWwUkLhS8kChkpQsFgGKG+3hriN0/Exgeoj+vx8wdqNsBBH+nwfvzC0B892bU37W1uy5mjL9pZ9/om2vegXztl/+GzLOrs7/h3CKnOrv4JHgCusqIBFyrROJaxSMr4EVSmRpkqr6gMQf4gYRSfthru8Dy0xRF6BKrfp4OFvKkZo/j4SlqLKUZlxDKzUtmqbq7Rnvf1ljPp9Zj1LAB02ZHqHykEiVeZSlFFXoPVrlKQqIwR9wnCcP7Ar4bPDksGTWM2bzJ2RW+SvY66v8j+MRHq20+v5C3w2dcC8Fs+BAUssvu2t6nPTVj8PAUv7Sqdqzp3L+24EikmZ9HFVfsqkbwvZL3AuP6N56YjbvaobOmWaaebJcyHAqEBVBP+xEKggLwLk1epra007fnbJ7v/2cXvHhz5v/1mA+rf/6bftl371Dfaa332HffpDn7GP/8Xn7Q1v+aj90bu+aB/5/HG779urdu8jF+2xEy176lTDlmU1MReyLmXIyhkozEZn3S4st6w92PShveVWx5dwanfXtUX5S5n6vIqUrgDAQrwsaHtpte1w82E1trrWh/wEIsATHnwCnrY+HChgdRCdD4m1BDO9byUJmIRNbpGEUW4B1kHQKq/L14DkvFRKvGRxCqMAWgDqMJBKCUusAB2AUly6rzP8xw0Id/68Oj/Kp4xITz18iScJjyOM3apjSFT9IUtsQ5/VWJ/deDyea11NrJdCAgCh4Jk/CJhIdA4vrfc22vZtWcq7qlcDi3ltrC/dZXvf/ct27xMrDiHWO/QVQvSdWRsM7N/8xqP211+1aF9sbtkVQRO3e1c6SpvAYpv7rvB1DlCkkp8nhwGWe/Rp3/NUm/B48weINwNY/sZkFB+Wg9dBdanqwzEWGh5/AaUU6ljCKuLoo2xLLIwL+FHiURefD/N6U3/FqV7kQV2xvhIohw0OByU/UKQRUjL/mTjlM00bdfL66DiFOgIqPPR8Hkn9BbTUHL+OXLIu2abLykSHNyhRL2UTdSBPvhcqAEcMfXX5yuk7dMW/kzxQ7J+b4nS/EW3gOom3i8y+C4FiUiZ9XJWfkp8BaVL2C5yb5CPhujLk+cznIPleBxgVqIqgH+C2feX+R+2O937CXvOGO+2/vuod9p//21vtx372tfZPf+S/2b/4sd+0n/yZV9trfuft9p63vt/uvetzdteHv2y//eZP2R+89W574zs+Y+//5CP2+LE1W1zBWSIcHxaWmoLVhu6opYjXcQAY+HJGK4INQ3rMq/DsEiBDmbrjgaylQV+AUbwP+QEjXMOlZFG2zIfl60Dw+vPFcR1IIYDL1zKUTEEWkHIni1Iq+CSMcj+3U/jMAqsOqFI4FxYWQ3w61n4KNwNIHgeoUgJYMxAqJMFG+9NRIuYGuZa+yW3kgzs4oIo3EcvSEmyIi/Ij/bT8cPrY0fkrsnw2xrrR2NjwpaA29Nn5sKDO5dAgsEqlPwsr/Qj0y3IFLEWQCviazp1QXh9ttgUBKStmuKXNWenkjvuW7Q8+syoYCABYgGonc3JYjVuizm//6RP2f3vJRbvj3KZfsy0AM280a2GF+LDgnvpMhbiU+rn9JJQoQJHCk4LzOS0p3YmFpeMY6uIOPu7iqRfiHoKSAF4Ah/plv0zrjTCEieIkrRRFUQdgxdwZ1koAUvtKQ51cwSLSLK6gJRxfT9EkJEpJZT0R5VIqPL+GfV0/2VZpmTOa1KUS6hLAuuoWls8bed+pf/gcSON5qY30jdpP+sz7RiTqy1adpX36sqXOWhGpHl7ftTs7W/YhfceW6Uf6Vd+lHVlZugfxz4/0M31Aps9yqEMo2iCpyk+pfwYIIffrMslHkp9t/VweZ1x5nPK9DjAqUBXBXv3699rP/urr7edf/lZ78UvfaP/2p19j/+Elr7GfV9xv/u4d9qpXv8N++3fusFe88o32hj9+n/3Gq//M/uQ999gX73vS7nj3F+zdH3nEfv9PP20f+OgDdvLEqq8Lx+tBllY6UoQ8RyQg6Y6ZVd7bUpDLgk0Lpet38wGqgSCBQwRw4dUhPrQnq8i9+bj7xxoQAAAN1lKTB399JYxqFfZKeoKbP0+F4Lzh+U3PIz4kqHwAC4ABUAmsFM7leUBUP5eA4rgEVUiAYwoaLJqYf2GbgJ4n+wELoYwhK4hU5bkwLyhJME1Fddc25iZjzoXtTB0k5DseqV0bI/tOb9OeGe3Y5e0twUufzViAUL+n40U6X8zMDxWAYHiQeNYNnChtyVCK6jv9bVsWtHio9xlZdB860bVf/Nyy/eW3rdpbvz3QLyMeNHcvR++DLamcy/aH73ra/vufPmVvOrYuMOx4344E1XznVqn4Q/lLeUquonj4kVZSwupIwFJagOIrtkvymawptKYAmrS5UnxuCcFmHaOIURpsqSPXuMVEGZRVleML7JIe0CktYHJvRCw6FD+foY5xYmCIknpFngFErDLgh+cXym2/4IpPp0tJpTYRqauJYpujLP2cdnxff/z6Smg7xbOPVePzR6o/kKV9DtzqM3NHL/pR8WrCtMyqnMNKGRjGxG2b1S4ubexYY3zZ2tvbdlK/ize1hvbqrn739LXuAvQTEbDUl/SjpN4P342QbUCy/WUdkHmfASH360I6no9jLUrPo/h8JmXUpJ4H8r0OMCpQFcF+/pffaD/3srfaL7z8zfaLv/Ym+4VfFqh+6y32+tffaa985ZvtJS99nf2zF/+W/d3//ZfsB//Zr9j/6e//lP1/fuI19u3HL9jH737E3vHBb9pvvvFT9ntv/Ljd9ckH7JnTTTt5qWMXFrpSQjgCSJmjVPXNYNmdnoDW6Yx8Yh/lGw/mdn3uCRdt1vpjGSVc0334j2FAAQ7QuLVUWVL5QK8DCTAJHoDK57B0LStkOJwSWlxb5QFoqFcJHeqTcWV8Asqv4ZzSxOrtAbC0uhJY4VxCXihe2o6yD+smh+ICGlN4JJTmA4s45U1eA+qteo3CusryoswN26j23WFCcAEe3KH723Z1N8kQIXNaCA9/e9rNLXtY/fzvP7toP/geWTzPqE36Ie+ongOWShJEeLUMK7uHwwOKObaIWwbkT5xvp8qbiYqTUhZ/0m3bcbXz0+2x/dSprv3Nr3Ts73x13X7gCwPBqCsr7IoNWIRX3xes6Y3hphTOjv3mW56y/8tLztgdT29I8dFPqo/q4nfGlcJLCetqCqQSTmwTrjM/3LpIYZVCfrTRPWZVBtZBegzyEHEM/QWkoi/YDzCh+FzIB4VInyiPdW1Z8imG/qQkFUcaHxLV58K5dYZyVc5Y17HMFMtDDRQ3ErB8OBKLBXhKyJNhSVf+VRmA7AqZz1E7KL3cYhEjvq/ow4j+u7CPZeXQrfICmJN2V8J5rMOsF9YUcMhhU4AWeZBnWQ/2JSqN8kLq+7rQj3S9pCPinJcFv7x51XrqI5Zl8lXoVciW4i5v71hT/fi7/Z4dU9xYBQ+2VQfdSHEjom70OlM+3Uf5tzLM1n16XAdGHrsoYkaqeNLtJ+X1Dq3iGEn4zRNCPb+I/d4EGBWoimAv/W9vspe/8g572xs/aL/xG2+0l778jfayl/+xveFNH7LfetUd9pM///v2g//8F+2v/dP/Yn/1H/+K/b9++GX2hrd9zD7ywc/bhz/yNfut17zbfuaXXme//ao/s3d84Kv25W+cs+8IWqfPrVXKdiRlx+oIO279+KswmPwXhFiiieeifK0/CUOJrGoBbBxYghVzVe4tp7RAJyGRwHIQuQx8PoxlkPw5LgmAwlOR9CkJmhJMaT0kdIhPECXEiGffy9cxZRJfpmHreVRxcVztEw9YXBJaSFhjCMCaEfpP+bpghfl7tajHQModGAagZqCltjDP5C7bSLFfwoRVGVgb8nF9Jk+2xvbtiwP731911v7Pv3LJXvZtWZK7eOZR77D+sM6w2FCMXO+ecZkXEJQiLfNHXIlKiZyRlf0JfYY/1xjYi1e27F8vr9u/FLz+v2cG9opTI7siTbG7wdJNO7L2tu3K9qZb4z/8K9+0v/xrC/bnZzft6lbUw1eWKPIPAUZh9SWkcugy5ajAyvknFC3WVayQUFhWUoQBm6mFSf5RL8UpPx16vpz3OUUBhqWesDQZkuIGgDkWgMUq6XjUdQEWmpO175RXT/3c29qRYlX/ALIKWlEPlHFlvah+1NEfitU56heKN+o3UUbFFrmqCvpW0YcV/Y+trsMVnM/Y9+kD2luJAxmAV33JOTXbLS7a730jKfOui/5PRElD6XKuimNppYa+26f03Tw92rEWsFIf8LBwLIhg6ldeIMr39bK19P25R7+tlirDDckI13p1nt8A6LNIKwsh/1sZsh2HkQlgdDAjGX+AcH0pe86rz/YTQv36iP3eBBgVqIrgoHnn2/7C3vlmAep37rCf+vnX2i+97I32kv/yOvu1V/yJ/cwv/r794x/7Dfsf/8nP21/6//2c/Ydf+H175avfYT/2c6+xn/nlN9irX/1Od8K49zP322NPLNoZWVa4oWPlDGQRMJHPHfrILauhD/exrl67P/D3WJ1babtr8yV/R5agUilpLKYcxkPZp2WUsAIYbFlKCfFjYEX+AE9bPATzmoQVebNNSdAgeZxxCQH2M440ACtXySAu0+R+/ThhNYUWwBJk3OqK8zkkiKRVFaKydR4nCF6Xz6v2yXcdIY9C0jFiAqua4GaOdcKD4AB6oB/5k0OGKLftqiCx0Ojby995wv7W75+391zYtt1tgdTbuOEODzygiyWVbtys08ezX/HCxFjLjyEsVxRSSMDkCspb21NSJk9LcSwoj0dkcX5LZb9fef6rxa59ablj7dWxv8QTa5R7wg995az9rX//Hfubr+rYey9t2rXtLQdj6ZU38cxD0aicdEpgm0OXAZSACYp7Aqd9JOATgKMNbhkoP5QZoIr5JJSz0mrrcCuuiXkqgYg4aZjIsxLtMz+Ftx/xnsbrzfNKl62v/ntG340PdHt2XJ8RFsBo84r11d991kfEApPiTVjl0CSu2gDLAaZjLDHmjagzFiHlZJgopUpB3QiwUrhOVXSPP7LFIqlbWVPrEwtL9dH+SN8h2ubPPSlNmWddVMtQtNqnLJpCOXgbYo1iRa3rw1hRXzTUZqw9KkN5LM81kHTVf7vqz67KPcdNl+DJskTu8i6gDcmD7zV11OfE/UJYWNGuWxXI6iiS7T5QSFOJDo8gZfryX5lmKt+rAKMCVRHsT97wIbvrvZ+0P/iDd9pPvuQ1klfby3/nHfYTAteP/ORv2C/82hvcQ/Cf/uhv2D/8kZfZq1/1dnv32z9hv/7b77A73vReO/vNR+34/Y/ag/fcZ4/e95iDqD+I4TeWH2KyvykrCpDwrJW/70r7yyxGq7v7VcFtwReplcUki8odC4ACw4FS3jgFYH3wTBbKE/AkrHLL60L8GBd3bdMrkPOZPrezUArgIAm1PIckCDjP8eRa1hDUPucAEnGZT16bcSWwUuiTeRZWaWVxvc/baZ91CPsbG3Z5Y93G68pb18VLHsc+DJiQBEKAKV/5EXNKJbBCuceKJQEe5rYGAhPLN23vbKLt7QMPNO1ff3rJmjg6CEj+EkQHRG5DYogRSLE6SjwaQVxYYihiKSxtt9HWaFRpAeZYLjMWpDriUvwVtf9Ty0374sklfzXMWmtoH73vjP3Dn3nYXvSSZfs7b+nYF9tbnr4sm7akOLCkrN07kDt5KSHmz9L6SVghriDniJ9DUVV5AaOw3rAgGBYMeHE8hV/kl3k7KCvx4S9t6+VcU51wRInrvLsdOAwDooD76rvP9zfsDxkW53PTZ4VVxrCgv55F25zTSmD50KDymEBMdR36eYCisqBkpXYSVLOiWwSdVrUcMhNleB3hWq5RM6t84vq6ZJ8g9CPzcMxbJdzq+c4TbgR45g74opwpk6Fahvuu8MHp+LLnqfQ60K767Zq11WcjdTL9cmZ925Z3d+yqLh4oIUOuG8qccyOBDU9Gde/Ea1AfofcacitC5oXsB5h6fL0f9ohSpejwWZPvVYBRgaoI9uuveIPd9WcftHs++Cl72ctfZy9+ySvtJb/8OvvhF7/SfuxnX23//j/9jv3sL/+R/dhPvsp+7qWvs7ve80n70l1ftN977dvtMx/8tJ342jftk+//lH3sQ/fYe//0w/aOd3zUFhZaUmQMs+nHtb7jIOIV9m0fpotVzFnJgvkm3i7c4eWGAgBu7FgVPvyHdeTAQqHLOnNrKUBRAgvI5LBfGefxKHzSa594hg253j3tKknQTOBSbQFGgiDjEYYrcRoBpAktt1aUPoV0CTMX9gspgZXtA1axX81lKf+u8mE1dt759ZGTK/b1wY5+gGPbZm6JfCpLzS00vzlgyCyelwpwBbACXig15jqqu13tM5SzK4W3wWv0e9wsDGXJXLbvLAztX3x0wc7p3FVdX4KiBEbu8zlj/aTlhQWSyp55LcrZ3NK+hHLHnqeUsZTEVZSJFMXTassTavfDJwXL1560H/zZJfufXtmxf3x3084LcFfJpyrPwVmVxbCZz4coD4CFoORZT7BcbJZ9FxTaHHHryOurftL15Ec7yDvmsAJYKEy3jBBpjLw+y3Ggoey8/Qm2sqy47prSXAVWKgsAUQ7ptza3rCP4f1Lf2aasK97n5PNX6t+BrCz2c4mhmOsKcAE9F7UfR0ysGNI4VKWcHShSAPzFQklY5b63RQmOIn6dtkjkNz0HOErxeG2BVjqMTIDu11fXVZL5YFX58Cs3CYrQYaT3tsR15MMzRQ4uJSBe2XvfAO+xPpAl9dXCBqvpq8+VYEQ/aaev75/PT+omh6WjYhkn1U/p1IVefpZ3s8Hr7kI7+CSKdlRC4EweZz/sK0p1UH63Sr5XAUYFqiLYf/uNN9ib/+AO+8KdH7UH77rHvnLn3fbht33AXvfqt9nv/PYd9msve729+Bdfa//pF15rH/7zT9q73/Zhe8Wvv8V+5j+/2t79pg/bNz/zdfvoez9uH3j7h+w9b/+o3f/Ak74sUCwIejkUuxQRKy+gkJmX8tUsBBDeIrzWHtkqC98KArGaORaGIOOWGkNiY2vq/PIar7rH8poCKMGU4k4ZggiQSsHxwtNLABXP+fizPsyLAcQKRAklIDQBjSQtLD/Wdk1AWuYBZ+WR16TMg5Wf43hGprBiy/wQ+y5VvHv0CT7cjXbWL9sDjaF9ot22dzR6dmywaVtS8Dz864BTnlhdmQfg4hUvaWUhoZBrxxKGCQGOA1P5bm7v2JueXrY/eqYZHl2CQ4KotGrSsiE+LLXZNAEWHUsJTOKkAXJ/CjTtq4zdnR3ryzz6wsrA/ukb2/YDrx3YD76nae9cGvsQ2oxnoOeDkg9LAwtjl+EgrCspIreQpGzCgol2plWEaDcUaXXscd4X03qx76CV5gtAkA/XKT1KzPOoFG4l5IHEcZwj7zINQ3B5Lpw61IcCVpSr8qVE2/o8Vne21T4LhwuJDweqn1DAbkFxrD5nKMsdNOgH8lKezIfxahSG30LZV+2lfKkfXimhatWUH8AJIbCZPX94ybL2Cn2nPlLhqq7qrM+QOuo4b3L8AW2Jut77x139lSdakzrV6z25gSBvJSBOl/oWBw+GRlkGSv89L6AeK1wIWBIApe5XnCDmVhZxgpquVfVmHDH0vwrsTY/qIc/WhTxmRLEpk1D1fwaOynTz8iBNKdcL9fR1eS4FGBWoimBv+IM/c3nbm94r8HzMvvrRL9hXPvw5++bdX7EHP/VF+/Jdd9v73vkXOvdp+4LOffAdH7Hff/U77U/++D32/jf/uX3t7i/Z/ffcZ5+96/P2la89aefX2lKeI5+LmDzzAxikSHmotSkg8MJDf1mj4MUDxDhaACwk1slb93mueP5qMxZ41XHArgKWJEGVVpfHaX+epHcf+7HFWguLKMFCPgmfBM4MeBDtx/Wzz2SVaTMuwTVvSDDhkpIQA1QIAOGB603dZY83BH71YXc4skc6G/aHjZZdGm3bmP6poFVaaZTBfNbUupoFFvGpXFnvD9jEyuPb9s32wN692Lau0m35w7p1WMVySzEfVi5Im+dD6ed+HWKRNoQ7Y4C1JQuKhzmvqT536vvw//5q0/7+57v2uqWBbeiueVfajWtLQSnjBj4pS8rc26N6ATTupKlTDGcyJITTgyCuNCzQ63NHUko+DKhjLFCUZ66IkFZV7Ct/lTOFD1vAM4VgQg9xZe/p5ggKEMtK+ToIqb+EMhC3CrBGUbQyl5B0Z+fOH6sq5rICWAwX+jmlj3picdE/gKCyPmjjRKaKPcUVsiqXQkANArEy3WFlFlKzwnl/2Nr72dQ+hjxj+BKY0Bdqgt9UMJzpn5GuQZMC0ywDCVihsqdxLll3ylRfA3Py43OjP3zotAJXbANSAKscGlQXel3KulPW9QJpSsFTz731qjzKekYa/s4PcX4q8ZlMpX4euV6Yd00pz6UAowJVEeztb3ivveWP77S3vfkjduc777b33PEX9okPfM4++6HP28ff+yn7zIe/YJ//yBfsM+//nH3i/V+wT3/oHrv37vvs2INP2rfv+5Z96qNfsS984SF7/2cfs8fPr0pBy7qSvR1zMyhrhq5CGWN5daTkeScWDwevMq8lJeurMyg9KzR0tN+QJcVag4DKrSDy4nqUNtaZwOTPYFVWFqBhm8AqwQVcpgK0puIQU5ocGizhMw9aDMHFnBHXx3xWnstrkQQfwErBe29yXAErQBMygRR9pfNd9RXvtuKtzyxoC7BX2+u22Bvb2xZ79jVZnduZh6xFtlMABhhLaJXb3E8LKyHAvMI680vXdu0aSmST4cXp+QBVQiPiSziVMMo4JK7FQpGy1I+2fk3sCzhSWk+NN+1d3ZE9Ko2xrR/5jizFsg4IChkljcL38shbwvyTS01Jp8JxoKCw2Uq4q8cKwwJBvC7SUA4u5Ud/pGXlo036NaP4ot8CcvRjwiq3rphqMoWa7vTJW3UHVpSBMBflcymKZ/6J5+C6MrHcGUD9wjmEdMSFt2EFL23pD+rqfa10Pqel+Ozj7IeyP0px5af+diiowr6V+grlz/lbJ/TxOiuGqF1487HFMox6hNJUNd2y8s+CftYJPycJUE3blPmmoMYZIsRa47vgIFd6znGNsvM68P1hGJC5LiyxBBbv1eIz4Xp9vF4G1ygrL9/LkOwXOJVC/yWwVIXZ+upcSITSwiX4MdsZyX/1+Kk8nwKMClRFsK9+8sv2sfd83P78rR+2P3nTh+yOd91tr3ndu+xP3vgBe8+7Pmt3vu+rdqe2H37fF+zOD3zZPve5B+xBwepbT5y2py827OmzDfv8g6ft8eMdYwX3/khKW3f7OZyHlMNf/jCxFDDeZW0BreVDgEorJcvSQqza3tH1OAEEsELBp5LHwvJXjjiwev6cVQLLAcV+tY3noKgDgKFeKktlUJ5Lfwoa0vs11THiFlUBro0NtcXBIFG+gJFns4BQps30xJXb3Pfjqi3ZP9QlYUP/8PwafbUhYLCyA291Zmmq092uZGRfaKzbE7I2N4AaeQCsAlp+oyChrHRzd2VdicMKeEnCSgog7GqLxcXkNlbPln68KL1ycWRkuj8LphJEKQkZziUU0mrzeCkMH9oTsDa3Nm1X51yrkxf1koLGWiAtw4J+7EqaetMWKSVpEy7hbnoi0g6l5ByWQ0MSHo/TervksdrFsQ+zad+tFE8jaOg6V3Sb1Cn6MmHleVd9XAcWwnlWvQgrT83UvcG2K0vl6e2U8laf44bd3Vafe5srcCqd10fCiymxtNxRwyWu93k2fZ7b6h8f4WDlEn13+JzweUFZ7icBrBBCqNKpQp0o2ZsQNT+AobbTr1gxbLGsfOhSFfFVL3RezfBz+urFq0jUFwxxRl0PFpoAYAARVhQWHN8hn6vSvt+o6DxDhH6zoHjA5StyVOn9VSher6rO5CnJ/mIIsoRLGYhNmUJJZc5cPz0X/6pranlO4o8gz6cAowJVEWRZfcDe8sYP2u+99l32wY9+3nr6oh87u2CPPHnSLq507MJaz05cWLMLq01bESD6umvnNduL7U17/HTLvvbYoj12clUWgBSllLLPE/UCVijPHOJCUHw+LIbyliKNJYNQ9sBhQ7CSFdGVAneljQLOobLYcj3K3R8mlsXBPFc5l5XgSasLeCR4/MWKQCqH0IAEVlaep+7VNXkdkrBJ4Hg6xafFlNezn/lkuroQ7+dIq+OUsESjjfSTbyXuxi1FxBaAXxCsTgroJwXtJv1DewrxdlX97lBV+7CySiugtLDYxqK2PNsErNJiASooZd3hqz7hTj4LpNjfCygkYTTvHAKwEnqeFmXr16geUtgOpko8rcrOOayMo77ZrnmSEEmApJRpuB54lO1CfJhS5fhch/YdKIKqzxWpflhHtN1BVuXreVX1mexTntL4MKDEnUJELoY+8VRDEQKiwQ5QCQuTcTzm9LhpoC6h0ANUrH8HlLAmHarKAyuAuS2cM3bUjwwVnpWGX5H4aMAYaNFXAYK0SvyOX0qXfVVHQEUBA1odzAmo1FSwE1F1jyKqbjgyVPUAIAld71sdMzyXQ3QAw4fq1C++qroywNKaQFVbpF4OpymHuSuupRwV4VYWQ5Hq2gk0/LugrYp370DS8ZmPZGX5XBbX+ec2mx6ZZcvMgQdisq9if7aeHNfTXC+Q5nryfAowKlAVwR547IJ97NNft89++WHryerhvVUtPMZG21LA8XLANSnKS2u6u7/YsSdONO3rTyzaZ7++bF+4f8meOd/SNaRF6TLEhoTSTEiVW19dHItpU4pQ3wTuAEdS/jwYi2XFq0ewrJhTIT3KiS2C4kSZo5Td21BgYvml+tBgHVhTKEmhJwwrWCVMOJ/AyevYJpgyHcOB0/1ZyTwSXmU+M2kraCW4YhsWVgrtDFCEQmdh2JYswjbApQ8EqAB3SAIr92kjsEqPQcTvviW58jrejdvapoL1eSiUIvMm+oyw9hgWRJkiWGKcY51CtjlE6EOHKFntB4ym50KmEEvgsK3Ho5hzP/IJ4bielvdNJXjqUgKqlHnnElier8rgrpt5FFayANo8EO1vLiaNxB0FlC5gNc0vy55aU8TTrwEYH3qkj5Uv+9LFviCrr5ihvmuqn87LantYn/k3NrdsWeX4w8NKPBRpRgBNsFR1jBcg+lyX0gDTdX2GWAQ8lXBOJ9/RGdjr2j17Zn3HrilP5u68/kpLW1PhTkR5psVQShlQp6lYJ6Ikswr44PPqHlf8brGoDT4EqvYDiLw54LmqsHC4SVB76T/6lTro+nodkXo59D/dl9DLuTGASR3KtovRvtVpB1pAEossIBlDg5GfdqfgklCWit83cArZrz9m+kpC2usF0lxPnk8BRgWqIugOjgc/pZi2tq3fG9vCYtcee2bZnjq1ZmfON+z4ubasrVV7XKD65neW7JFjLfv2CYHrZNMWl2ORWYbFfNkiCcsopcJNUCWseN15B2sAAOmHGW9v3VHZl20oJci8DRYeQ4M+7KM8uBbFnVvyIf+AVuUZWFhZSEKihAYPMTM0iCJ3uMxNE3G5JR3wQbGX0Mp9oDjZn+Q3nQNLyetSSusqZAqstJbYT2DhOMAPmL5ZlzLz91ap/Qko4M01JbwQ6gZwKTP3gVhuS/d3V6ZSmsAHixYLGPDEcCEen/Q/nyWf6bbHB6w43pqkBXT7AauET13K8/NglWnYonRLSOR+Pa4uZXymAygoUM9fggWDksShw+c+UHYSLBy3AhXnloq0X+aRkApQzR5nXA5TclOwJW1FuVcEoFXl+e3hjn25P7IPDLr24sV1+18vjuynWiP7Ip+/ysH9f+DfASn3TQFMFhMu7sxfsc981ngsa0XHvd0dW1Gar+kzP6ffyrav5FABgP5T3wHbsLZUL+onqUNgXqgr2HLy/7CCw4cDW+XHUF0Mwzl4Jbjj+ys/VDcHjMqd1KnS9GU9kQkAKvGhPwePPjv/nKKN0zTRbn0NvD/cS1H7fN5xXQzDZr3c8lM+vN+LdPqpBLiq/JTdnuD1Uh9xatpfARS2Xh/f1/dAe5m2Hsgnty7sX0eeTwFGBaoi2PJSb7Lw7NJS1y6cb/o6gCfPNHx5pbM6f26x4++v4o3AyFqLeSMpZllVLB/Ew60I+3tgpR+RAwsrTMJKDQwpspadQ0j2P5PqPlfDXb++DaycULp3p/Iq4UUZKHt3rqhABUDSsnIwaJsgcscK1THndnylCB+KjDQJnkzPPko9lX3uo5zZJ45rc8s1Q/XJhtJsej6qD/lXgESyXi5cR5xLACtBA4iQBDZ91WOdPZxPlJ5hTV+nUdflNaWE237UaVKepLQW08pKiwsoAyT6G0lI0O/UIyU+Dynu6jOhbjy+kJ83x4AlrRY+rwRPSubtkCji50k9XTkUBwDqAIrj2fPldpomJZS3l1HBNYcE/Y5fW1aXQGJOSXDXdTPPeKF8JlKLk3JLz8DLqjt5b+zuuqXVVR/dO9i0x/XZX9Jv41VPde0f3tO2v3/PyP7eN8f2D04M7bdWNuxp1eua7vJZQmgItHQtsMIhB6D5kkjKmxuGHZxmFIemxxNyoPoON/E4xJpR/VHQkgAWovpWypCQinFeIHaifOdIXjXJqzg3TaOt+oV6jFRntxbpEwlgUBO8XvQjmp28/LqqXvOkSjoBAdBhySXyC8txej7BSbvVPd5/WKfAKG5Uoi4MxVIX8pKh6q8iAVp+AyHRV8DXhGerrLweZfB3l9FW/5t9V231x0VH7j2o7SRdLZ8M3la2h5DnU4BRgaoIAlPTzl1q2+Iab/4VkHjeqRMvRFxrdY0XAvL8E8JagF2ehZJi9rv5XijHgFUoXVd4ugNnsdtQYAKVhFe7o3CZLOeJfZ4x8iV9UGbcUfEl0f6I9DUFidJLxYcksFD6ueoEgoJOYCVE8lycn3ruAZ1MV4Kk3J8ZDgR0EuYF0kLxvIDLSGU5/Lbsic66PdxR2pEsPeXVV1w4agScvAy25CtJWKVbOgJ02BKPpNWU5+jretrcJ20eO0RVB+qbku2j/kAKWLHvbZV1FM/PhWBJ5TJSSFhdsZoGwvUOcH2OnGcfpQnQ/LPUZ8RnNQuelABQfqaZJuMz/fS6aRxKnyFBgINl6DCS9uD5K3+AGKWnuIMkwQX8UODp3JCvxOd7OVmIlvZU9fbX4ksYOo11AKVspImQefso0FKI20H56PyS8vkGzwOq3z55Zt1+4L1t+5tvG9j/8y1d+/tvadu/+MCS/fC9y/ajTzXs3e1dG6hhl0Ua+hhrCdhyh375WgyPOhyV/wRE2gfw/hwXoxm6zh0zdF3O6zDcVh8OPChwNhXsjKItJOLY03GRL+KKWvVjmA5vyBx2U9UcolheCG1guI7qpIL365VvXZQ0tkpDm0YCDN6HwEVZzOSB0C/heBPW89a2ttqPvtC5SiiPd5WRF2/Mpq6sTcg9gVtZiNJ53ao6xL/YT+F4RpTvPCHM28/jeWGS5wFyOwcYFaiK4KBaXO3YigDFK+cZ0sNqYWWJRpfVKHBswGU8QMWCtb7tTfdRjgkrFBRvunVwVQKE+lJ2AGpdPxzctdlnFQeO/ZkXfWm5wwV0AMuv1T7DhcAs735RbtzRhzJFMQeYSjjlccblPsoayKTiJi7BxJZzxKcQR/4OJiwlAYt3Q7lyVxwvu9zUMQBi6aSu6vw1Af2/nV+yC7KALg+2bMACsgh5Kt0EXLoeGASsKsAUQrzDaSKzc1VIniuvQ7jWh/WodyXZxrIviMu2sI3hvfzsuCGgfuoX0kjSIsPVnK1fD+wktIfrXZnyGaoObEsYJXgCUnkTMmuBZbp9BaUhpbsrrZZDmQ4gwCMF6EsrSRJMrsC1zXR1KddHjDmVK9YTtHuVkseJIV3OgZYPFap8lF0O880ACqVXiR/XxJ8FQgGpvkOlOSELa0M3AV9bHtr/8aGm/ci7mvbiP1uy9z6wZu3etm6GduyzZ/v2NwWvXz4jK1vanpXYVbwLzhtuwZE/ZVbCMBhKFRjE0CHAinYgvkKGznk7lD6U4vXVW6Y6SFJRE0qlizg0VFeAxVAlFpaqNgEA+1g1ABWIRZ9VbdPF/CthINtzFlg6ADBYTLp8D6gQYBWicpUuh0fradnyLBigGupzx/LyIWLVEUkrFeCXddJle46RDHv6RA2sx9Vlv5B5HyS3c4BRgaoIvkQSSyJ1pcRYi495IX/brwC16sN/MVwYi8kKaEBBacPKinmhtIQcTlg+lVu2L4yK8pQwRwWkUspjoMWX0z2edMwdbILMJ8H5cqnn+RLlHXGAi/ksKe0KSmwZGkQZ5zGSxxMIVecSVqm0OU7hmHQx7xXH9fSbUtTrEl6NsaV6X91CkZp9Vn31tCwu4NYfC1Cu+AFJwIQtCp5tHTYpCaz9IFWeI21eg/jn4TJtE/vZ/owvt+MKPvRpgCsghQSImKMKUOUQIv2Q6bGyWCCXGwmGK/kulCBKiXmwgBzpS7d6JMAUTh4x/zXdhhdjDMm5cKx4wINHns9HVfEllPy8vkMpZXy+EoXhPp4NGko6uuFq812uIOYP7jLsqS0AIy1WXB1QdSnP5z7Ddyhnbs2Je6C/ac/oe3JlZ9sausHp6Duxpf0r0oZXt9U/YwFKZX7o62v2oo837UOYD7rOPQKV0brEhyqBOEoaJSpBmcbjAqq/6s7iufGKkrAYfQhOypfhrespxTKUinA/mShqHdQFCGA58XsHBACKfVXVIeDPZkmom5oVFkwl5TBbygywtFXzYkhP7VJ3T8pE9gJLaao4h06RlvLUpT6syNClzxMq37AIGT6kLPWfCmWIUZfskaxj7rMtQwmko3wGZciyDpLbOcCoQFUEKW6BZxCKHWXPenwAioVqV1pda7RZBZ2HccOqSiXJ81GlkiyF4a2upCmLpL8OyAJKCSjEgVXFcQ4I8SPjrhsFxbAPcXkXlPv5xSMtSgzFh8JFsg1sE0oOnUpQ2Cl7FDbKusoLRZyOFsxD9StosRzSRjUH5kpd23hXFEqYO1gpM1WsOaYugErnh8rTV0Qv+yiAFRbirNC32a95vJ/kNbN5h/hQHh6NVVtTHDJFW1MCxAEat5IlbqUpHvHX0wMYoKRj8qKPAlIBH7Zerj7zHFZEyJNtWm/sA7O0mkqgzQILCUACyrSockgy9x1QfH+k6Lhh8GWaUEYopQpMeTwbFxaWPwOk7xPzVLm6hA+hAakKVBxjdTHf4bAq8isllWvu18+xdUWJeaaI46r/61aGtqy8+WLjtk39ARU3fP470edyVf3wgWea9hNPr9l51deUnFEJhqrY+ssfVbfsU6zAGLXQOdW/r3bwio10dHClXv3m0qX9MAozlWApqZjrQnZ1cRjod5zAUrdORKrALT/mj6hXWC/eTS6u1PeUXYnOATd9xQQZAVD76ma/Jp0sPC/FZb5xXNVX8RMhb23VbTbQZ+ELCStDt7TUr+6EIcE5hFXjlTTyqITjjKvPUdXDjUCqDFnWQXI7BxgVqIogxSqFXCl3F1lWzFP5nFUlOYeVwEoJxVhTxjgEKK6l800gkZDizk7fpASWv9BRyiuH/bCm+B2iPHC88HXciOOLpQ81l2mJd+5I2ZBWX5iY/Ecp4uo9hVPCCjjVYZXAIh7li0J0CEnhhuIGWDG3gys8c1e8UuSi8mxJIQMut65U5qbatIUCph1SLj7HJZgMHSTADYUfijwtrIRVAgv4+BJLWFxKx2MCKH3mAkcsHqxzdVDN9HklGT9NN7UqkSmYZmUKMEBEGo4FFuIFpdKyclBzjcdj5RIHiKKNJZwQ9vM74pZfBcQEVkKq3JIvIEpQObgKYLFfAgu5jPLQ9yXdyBNKJaxyfxKv71o4aMQNEN83vos+f0UbEI6lsLjDdoUvK1rFVdDZK6lcc79+LleQ3716WRaDrB/l9auL6/ak+ubartqK4uZ7vbsl2Oj7qAQjWVU4Le2q/C+tDOy1S107p7bzg2EJp+3L+myk5Hk2i2WsXLmqkjE3HEDDm7A/xrtQ7fHzlCFg6DxtCWiFRJiv6oitSyrkGdEJJOehkIjTOcUBLHeycFBNrRZ3aJBMgFJcXweWTnl+dAXzT/4gsPIAyGr65JqsSykBK4nXtRAdc607Y6iPcLNPa5SblQ3Fa+NvKQZYlBn1qMCkPJRtJZEfErFEak+Sob5fHhPmxZWBM9eT2znAqEBVhImCR7GxPt6AOSlZB7FmnwBVQYoXKZbAyrv7uqCoWQsQJwvmqnBbb0vxLSjfIVYIPxhZXBuu2KTQpBAQrCxWO2D4T98P/9H6WnHa13fbzX06ny9HftnY+t0kwyP6wdMOLAoUM+0p25ZKO/fZki7jkQQWW5Qi53kuDauqKYX7+UbL7m93fJIcQIVir5S44gJAkf8kL1fucS7mgwJUWC0JLIf8iPkuHspO2bau+mugbW/UdysvnS1KSCUI2JafQyw/pfbrumwz9SnbnG1lm+cQ4jZV5/E4LM04DgeNrHcM52GF0bbpcHBaUVmvlLK+DBuWkJqCKo7d6uG7UEEq9xNSCbI8Zr88TpkHrKkoTl8sFyk5X3UCBa86OLD4ruo76cPTisP6Qtn7MKG+lzzYSxkljAJIJZxifxqHMgSU+i7ry3vt2hXrqC7vbvesIwtqVzAEMoDHnQFYImhD5fNamaGsP1nqu1tj+9xKz35/sW3n1Gby2djVZyPlL74GpKij6owF5S7eOsbRifefxVxWtMnn5dTfwJrfEnoRxRoKVhG1kAowJNLNiE6kYMX4fI/62UdGvD+iTxTlQ3aAwG9QlS6GJ6sbAWVQ5pVKW7uS/Ke89CeuV5t1LW0FWOz7PGEV2C3zmyeAla0+Du9Hh5T6knrSV+nejtUFsPRR+TFlR32LOlf1c9BQ70r2Cwedq4fDpvXya3I7BhgVqIowUeoIc1g5pOZzWS5T66oOrNyvi3sMoqQqRdWVAua9NC0drwAQLCLBKueqJlZXpSByYhvBS4u7HUDGcIl2J8IXhbkMLAAUKYq5tKzK44xLhZ1xdQU+UdBbMSS4obZgYfGDb8vaucSLKAWX8SCu47koBw/5AQbtAzDycSCwLwVLPJIKH3jF8Fn0U0+CJcXD2/RXZ7BlTYZSiZfSclgVFlYJgwBC5Bmg4vMJIc6FY9Ux2+ptU11KWNFuYOD1riDF1vclfp3O5fDfdAgwPueyXvX9hBX7aZ1N5sUAEo4c2voc1RwpYcR+HrMFVgkx4tgmqHKLwkxYJUCmIqWt71quphHAwtICXjF/5VvFs/U5I6XLObPMhzISVLmfxxEnoSwUt+L5s6p+eLA/1vkANuJtk+WE9bSp/bFuDHYAzqas55HaOrpijcGOfa7Tt3v1mZIultJS/bSPos1hKxQtkAJWCSygO2mL2qEioo6qE/owFWxKholCdlFbZo6nQj4M469Lqw8qi88dZVSGquO/Z7wcgQJA8DrQl/TXnPwmdVEd+Istw++fvLCmHByIItkHKHSvg2NOPfV/b1xVNnUgL/carPapZwAsgMUzYpQVD5IrneJ0qbc74e3/qr6b1L86/m4ESqrLdzPcqvJhVKAqQl+SkS/IC/KCvCAvyAvyXBIY9UJ4IbwQXggvhBfC7RD+u//u/w+7XkHIR75g3gAAAABJRU5ErkJggg=="/>
          <p:cNvSpPr>
            <a:spLocks noChangeAspect="1" noChangeArrowheads="1"/>
          </p:cNvSpPr>
          <p:nvPr/>
        </p:nvSpPr>
        <p:spPr bwMode="auto">
          <a:xfrm>
            <a:off x="5436351" y="4405958"/>
            <a:ext cx="115817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png;base64,iVBORw0KGgoAAAANSUhEUgAAAawAAAD4CAYAAACwoNL5AAAAAXNSR0IArs4c6QAAAARnQU1BAACxjwv8YQUAAAAJcEhZcwAADsMAAA7DAcdvqGQAAP+lSURBVHhe7P3pmyVJlt6H6V/Qo4/6KFFf+DykKFESiYcSIBIkJQ44I0gCSEAYEiA5IAhgQAwIgOQMZgDOhkEvMz1d3dPd1VW91b7v+5qVlZWVlfu+75mxx70RN+6NLTPj6PyO+XvvCUu/kZHVlT0NVr5VJ83s2LHFPdztvcfc3Px/cR/3cR/3cR/38S8TDrrYfbkv9+W+3Jf78nMocNQQtthbHkpvaWVTemFxELK4OIp3F/ojfbKJdKNDlvqrUV8t6HOe0v3Bmi2v3LCV1ZshxNGRR31d70Nnkwys0/P+LJV+qy7KDJbXozwhOkKEelfXbg2F9Nr6xmb9yi27sW62vrYRcvOm2Y1GVj29GrZezu1WV2/YkscHrl9ZuxF5Kysbtrx6y5Zdv7SybgsDPz4PB57uu/1K0y5tUef6jSJrtNmkvSobeB1LKzdtYfmmdZZvWGdww7oeLrqu520vel092ly/FX3ccLl1q8jGRpFb25Cbbt8mN25ubCltZSS5Dxv+z1DM00iTFqS/5f+GeGK7sqn+XGfWe4duuLH/meymn9tj/YF93Fto/rY3bd088jlBi22iY9nUjyQ16vJZfl7Q1jdk+HdrpM3mPr48+CL/7nBUoaqCIAMN+HUcEupCRk4MQRCLTlYev42sIBT06JxACFUXoaQX5CLZTFgiGQZzyZC03K60sRIyJKwlb7O/ud+5LuLoSA8JqSEMkYbSENeaD/7rLjdu+KAcROCk1RAKJLXaENHAFQNnlxWPrzt5rDmpQFKQ0srqmpOZ10e9nl72MEjR6yMfgoO0NPCve1tIIcSbJXT7VScwiHABsvL6F/x4et7PJZe+t9n3OpYpt4kcighE7yQ1AUhuI6EWm3HSMh4HUJO/Fci+G9kusPXDiL8p/HRiMLCJldXQ+Z/3Pu7jPr4A5HtT8tMAjipUVbBpsEcywQRhuUcFUc0vLFkH76rRS7DDy8EmSCsIa+RpIRDUYuiKiLBEKLV3hZBGIBvyF90uE1bEvR7azP0XYeW6c71IG2lBKhAHA9oNj98kHmQCkTg5eF8ixM4J46Zn3PCR/IaH6+6S3XDdspNLf3nNvTQnMrwx6nb7NY8PvC08rSAsJ7t1ZxqRFcIgf+XqpL377gf24Ycf2zsePvPci/baW+/azk/3Wd8Jr+vHtNhf83NcwiVva8U9rVVntzX3tiTr9Mll7S5kFW/tC5LNfVlvhL+ve7l+DnIfQ24UWfPzqLjSQ/E6NovnR/lR/cgNLycZ5fnfx11YlV32fvS8H6eXloZ9WU3l7kZyf9tkaJf60iqpTC25vZ8naevrOGkr/6cpNzdu+u8W/4EYaULFP5/cR0FNVshPAziqUFXBcJDXgJ+JJgipIaZud2nTlN8mG6Vl20wbSq+6s9CmpCarWsjvOwl1e6uNd9WQF+TYkF+uM7yyJsyeW92OyEoCaTFl5OPjUNAPy+ExOdncdN3llTV7wc/Jw/MDe2lh2a65zarLsg+Ey2HbeFRMGzqx9FzCA3PiKeRYPDdNC+J5zMx27Xvfe8iefuZ5e/DBh+xffPXr9uDDP7KXX38rphPfeX+Hvf3Ou/bZ3n22Z89e++yzkezde3fyWUtade357LOSvk32VaHb7hnZDuNVfz7z+gjJ3/M5+ro92TeM79tX5yXxvD0efrZnn+3csyf6uo/0VmXGiI7rboQyWaSr7Yayb3RcWeoyub46f8v6fwZyp/a3k7/H/1ZteZK7Ocb9B/bZrnf22I6XPrR9n+2yvZ9+7LKz1XY78umnn9ru3bv9x+7nn1r+nwtqskJ+GsBRhaoKNpGIBn3CIdm4dD09szSwie6izXt6wUlD+QheVzxPcomQqUPIq8nvObkwrdd3z2ApJJNLebY0TiALSc/tmaLsLpS6kbrvWSCs7GFBXqO6N5MVz5/WnUiYDvQfvB5CVhvRrspF2tllerBiu7wP73R69s78kv2ty/P2z+YXrOu/1m84YfVDIKobtgjROrnxix6yEjFCUoSKc61Pz8zbBx/6jbP/kB09ftr2Hzxq+1xOnr4Qf/jDR47b5UuX3JZfde41eCf1C11x6Uuo+HZla/u1tbVoY3V1ddimRG0Trq8Xu5yfbWpd6P0kKK12st0m26GuxEf2av/2sojybpLGJtnlNuvySmMjGWcrQZ/tsj6n2wQbSU7XdpKt8hDy2/rSJrWNymXJ+Yh0W+VtN/1FS2ufbq3b0Zev2syuU55ethurS7a+1m/tmySns41kn/+wGAwGZZS9jy8McFShqoIh6dSDPnEGe8IFJ5zZ/opN9fo2lzwoeVGQ1LyEqcEmT4RVyEriROKh2usPiocVz4h8MB8RyigtLwnvhTLqc1u/a5GXVeqAePCW1N5mLwvyUIiHRJu0v0wZbFc3bHHllpO3k9AC03IDv9hX7CsTS/Zr13s2s74SXhZtLTkR9xpZpN94WE19aq+O0y7ExDMj57YQ509zdehPnjxr169fjz/kVmh7qN+G2u5O5ci/detWyOfB5+1XG7AZZ3c37ci2rcx267kb3Is6t4N8rBnj9MJ28gi3613cqb0vEuPauXqhY8/8+h4bdCc95b9Ob64On63m/tVhRq07ePCgLS8vN6n7+KIARxWqKvBBf/M0Xx78RQZM9fGMioUOeE+ZsBAIayjxXGk0VRj1ufT7y5tkyQlwiXgQVvGCNHgvrxAv3of0hbBGK/9yf3OfEUhKYZZB88yHZym0WQirtEFbWdAhTO8xDbjizDHwfg0GN63jfV7w8zDo3bR3F9fs717v2Lt+3Gus7HOvKp5VEfJMy/vMdB7PsPIxIrSjUPGhNFOHZQFGuTlOnrqdsPINBhg4+BWY9YToIZpsK5tsN85mHGTfVqatXK3LdnXbNchHOJZxdm31C8QlQu5/bj/bqd0ayr8TtmsHxtluV3+nNECn4yEuEerzkJFt6zLjkMuAXH5cHiCueuv667I5XzqFQ2xgc9MOvn3ZXn/0oK1sLHpBplNWSnaq87ayCW35+/fvv09Y9wBwVKGqAh/0i8cyJKeGCKSLeEwBMuW37F5UISxJJiyeKeFl8VyJckPS8jaKZ+XSxJf6mUggkdFgTdzH3AhFHtjI44G0cl8zYVEfITrVX9qQlzXy2Epbm4mElXuxfN3jalvhintXPS83530/s7Rmz80v2u/OzNnrPe/PupOSk5k8qj7tpHpjyXt4diVNnUFIKb5VGmTC0g3KjUO8voGkF5Rf24Gct5VdG1Qm9+FOZbHN/Ze99HcqrzKqQ1BZiaB4W35tl9NCm67GVjbbKS9kMh7Xl6yv0zXG5dV6pfMPG8k4bJWXMc4Off5753QWdG2oywo5js2wvJPTys2efbrvrE1c5j5yu5v+4+7mjWFbGeN0uT/KP3DgwH3CugeAowpVFQSpZBEJiQxGK/7wropkWwTPi6lASGtucSm8ML27FYTisuQkxlTgMAwPC88LYlltBnMG+CIsLy8hZHHDB20G7tEUoUiKsNcQoEgri8hKRKZQxDGc9vOwkERpQ6v40PGMiTj25X2qmzbh9gcHK3bdvbVVlp0PbjhZrQVZ4WFBjKpXBEm6JqRS9+h5Fu9jST/SlZvi1KlzQ8LSjVPfUAJ65Sk+zhbUN3+2z+msFxjkgAaHOn+7GFe/kPNpR+0KysuDrjAuLV3OA3X6TriTPe1J2jCuPPpcRum2esir68npOg/kMoTUq3SOC3UatNnVIB+pbRVXfpZ8jKRr1LpM9sKwjptrERxbvGbvfvKSmYee604X18qoTYG4+tqWl0Nwn7DuDeCoQlUFm4hHRJRFxIVgA/lAEjlPhCXSYvEFetlEGffMlpYGIXlqcOCDPrKywsNsJ61Yos2DfR5wQliNOIGsMTXH9JoIKMiI52yFuDJJjQhqc1qeV5CP14No+pEVe2W5NO9D4W0hZSXfUPz69+yYsotVge75LXp9eFZMAfLCL8QUZNXUn8lKBFWL6uf5FSG62wjr9IiwhPpmAtJlfZtdja0Gkzovp+syw0HCQTrbZcm4UzqjzhNBZdQ2ypc+h9lWaekoN+5Ya+RytZ3ykJpoBeXnuNoHdT8kSo9D20C+FbBVW7n+LDlfaSG3p3yhts3ItnW5ukybXZtuiJgONNsxdcIOXd1l1p/wG2wJ49ADlUPyNZX1SBsgrJWVMrV4H18c4KhCVQWbyEkislG8LZ2FxRVBemGDDjv3skJ4T6oQFaQl4spkJcKCpJCIu4isboS3MyKskWdU4pCWCGkzaRFCUCPRc7PBcsnjeRb1Fo+qkA3peIm40ZUXfD0OgUEwTnADJ1e8qa63jUdVnlMVYgqBzFwgrDuSld8X3BuSWHQR3h1laLvcJKfPtBOWbizCfGPngXHcjQbudDO25ZFWe2qztkOf08TrgUChJKczSOfjEWo7oa5Lfclh7geieI1sK7TZZaidNtR1jcNWbSgv9y3rctm6HtLj8lW2LpP1mZBy29IpBLU+p+8GdZk71THMdw8qxLG8PrDvnHjdrkwdNVuasA33utgFJaOtXnTSE7bdV/cXXdwbwFGFqgqGRITI00KCiMYQFF6K4lGWZeZNHXrelW15UXhpqRDV4uJShEhNWMiyEwkCcQVR+YheXu70QR9icfIoBNCQDHq3hbRqwhogDZmVMOez2APvSs+USqjnV3qmhl5ejqYI2e0CguqtlJBpQnQiq1K+TAcipd4RYY3qG3lV3DeSm67g2Iqn5zdIs4SpJqz6xtHNI+SbrA05XyLUZXI+oQaweoAbF78TsNPgl6Hy5NX5dZlxdQjj+jJOD8hTfg7rMrXNVqhttupzhtq9Uxtt5yqDvFxXro94zhfG1Se7LONwpzzlj7PLfcCG9Lh+BaiHRRW3/EZzTHYu2MvnPrTV5Y7fPKvD41TYhpxHKAEsblL7n4ewqKWW+9gMOKpQVcGQaERUQToiokZEPgiDfSYspNe8l0VYpv8kTlZIEFbxtPC65HFl4hJZicDWnAAQyKgQFt5NGcghg/LOVNEhlI3pPhEUU3R4WJ4eEpfLCkTleeGBeZopvdg3kGdHzdRgJhVW6LHtEsvcia+44F0FUfGcCnJCL7JyiXINSeX6arJacwIUYXETMJcOWZWpSPLQcdOUP96p02ft6tWrEce+zePIv35BvsFqjNNvdQOj101axzOUrsNxIH9cHTXQq93tQPWoja2OD8hOcSHrQbbZ6jzUugzK5WPJtuP6me0z2vpAvK4/p4mPqw9gX5cRcjvjsFXdGWqnxp3Kk1/3T3VFfawA5PnVxk3bc+YtO311j9lqN9K3PF/3i+qIMmMwrLNBvv/uE9a9ARxVqKqglazaRCRVk1UtxaNasaVFF1YEirT61aq+irAyWQVhOUHh5ZSpPzwpv7ggLLwsl9hCKRHWKtNybguRMB0HSQUpQbBOTJDXAA9rxetfHfivrFVb4fmVExaLJthOiWXpIhmJVxfbMYU4wcQy88Z7ClsIqyEr4io/rKfRSVRvIa+yXyH32hb3yTAPwrp2jYfF6EY3Tw4l3Hz5BpQux+sbNNvW+mwvUX1tyDaKC4pnG9llvZDjQptuHFSf2lB7NZSP8DJotpH+br1aQtXbhqwnnsvVZcalc78lGbn9tnxhqzyg85Ht7mQ/rs6t9BnZru04pFPfgPLCEg/LY4srC/bk8ZdsZf6M33g9Vy8HYeVjqutQmGUc7tWUIC1m+bIBjipUVeAkdTtZkSbMHlYbUdUEJ7IqewWKkFhcAWHld6eKx4XUz7JIx7SgExBekVYPxhSZezaQU01WIjH/v3hCLhAIL/zyrGrZ613x9lf7bEy7arfw5pwxYiWfEw+LI/C0Qjw9IhQnlyaMqUIPqT/0Tai2MhmFnilGSJf8yqY8l2JKgZuEG5Ebw5zY+3H8TJsic3Md63YX47jBufMXbWJiIuKg7SZSuk2f8/LNCdp0Gbk8dm22qkN5hLmMQsXb6lRaISCey+dyGW06UNtDOhBSjVw3UvenFqEtnkNJ9n4VAh1bjdpG6bZzoHSt3w62Uzbrs536TjqTeca449su1JbabZPbwOcLmpWB4O1rn9lTZ97zAaITeTy7Utl8bkHWZX1tB3Rs92qVIK1l+bIBjipUVeADYyGnLCKqTFjj0iozIqtCWEuug6xKCNltXlnYRlhDL8t1LI4ohNUsgHDJJHWbBIkVcgmvDGJwBuuvr7lHhYe1btcHy3ZqYc0+W3BSdsa46QSlqcG8mq+QSnneRLtMTRJqAQTTeEFKTkCSnF52W7yxASHSQmjUXaYDuTnKH+fYsRP2wgsv2iuvvGYfffSxPfvsc/bII4/Z1NRM5O/YsXM4JZhR32x3wrgB5E5llZ9v3FwC/aa8bdZHWJcVSEtkI+Q4GFc215vrqPPqMOcJ2Ub1jENdFqjOnFenBemRcf1UHOR4BmVzu3U5IesV1zEqXeuFNlshx9vQVt845Loog7S2RbjS9RtsYCt+37+0f4+d703YxspcEBmPhbFta1t6SdaNa++LenGY2raSLxvgqEJVBU4eIwKSp9UWl4RuoehEPovhUY0IK/YKdIKKfQObKUHZjrZrKt7EbWQVhMWKPhZfsCgC74pB/nbPKgs7q99w7z8Iw4mHqUEWQmz0N+y8k9KuhZ4d8nb3dZbsu+e79j+emLWD7nWthxeWl56PCCvCaNdvjLhYIZjShkS2SuNN0S6fFRmE8JyrEFbZvWJUBsJiAZOu/+PHT9r3vvc9e/HFl+zjj3dF+p133rN9+w5E/u5PPx1OCQLdLONudt1k24XsVSaX1eAgkMc52bh1wzZurHq6ydgCud4s4zwP5QvZZtwx536OswG5LoW1vfJqyHZc/cofVx6Qt1X+VlDZXF7xNn2tu1PfMrZrl7HVeRHqeimj66DOy2n1vbYBtx1XrA68ZacOTNueFz/xeM9JbD6uV34oYpv7WterdJuecrkshPVFLGunFcSPJERpyZcNcFShqgInm0JKtWSSykIe71rpnSskvknVkFaswosXeYtkIqMsZMWCDLwryAnSksRUYJJYcOEjextBSSAxiaYNy7eoCkFMLa3ZMe/jdfei1t3TWl9hdcUte/161377/LTNOmvcDHKDcMpUHoSiF3ipl1c4WBDBYohYCOK2Ip2asAoxjbwtSDDqjjpLH6OvQYRc+E6CEW7Y9PSsXbhwySYnp/3cLPsNsGoTE1NxnsCFCxdbPawa+ebKqPVtduik1w0p3W0DAvEbAz/4xfjVGtMwoS8sLFuVzahveEFtZYzTKcx56iMyrg0wbvpqK6huULeb40Dt13qgsrlvbf1sKzsOqrMG9db9GGfbBtmNs8/59TFstw2hra+AtOROqG1u+rC/+yeXbfKdQ96AX6cN8o+kOwG7fGzqY67jp3mGRQ3blS8b4KhCVQXW5VmJE9GcXvxtSAly6nSXbiMsdNjNLRC6nROPPvNRyKrxsBJZDb0rEZbbiqREWoRthMW0XhtRSRjsJZFG78QAYV12L+3Y0lJMy93Ag+KrvU5aq1xYTj6vz87ZBScFdpdlUUUhGJ5hlem/mLJzialA1+F9yQPLhCXZRFheJj7a6O3iaZEuU4DUWfpaVgU2/fbwTjiTlrXXN1u+0es8gK5Nn1HbKK26CfONG4DNkRt+Ttf6ZRqGeIVczzhslZfL1n0YN/igy/px8QzpbztOR1t9dT1tuhpt+blcW9sZdflcri1PMg7j8qlPfSG/rX6hruNO6QzpCe/UhpDLjLP3C9FW5pbtjW8es8mpC55mAcbtx5UhfQ3s6h85uex9wro3gKMKVRXY/MJyfJwRAprt9mzOBWLKpCXZlG4ITB4X+wyKoCCsTFS1FBtISjKaEszL24mLsMYRl8hKcsuFqUG+Q3WW53MreDhrThze5jIb0w5sbbBm856/u9ezNbcf+IDLTuzrTAl6O0wXlJeFR2SUCSmn6zw8KogqxPtHiIdFmAkrSz4O7oE2AWfPjicspQkV182P6GZTXoZs2m5W5d0R2Nxw8r/pJ59487KmoHo2yyivLRTycWSMKydbSV0+50knjNMp3MqeUOewzVZQf4Tablwe8Sw12vRtdoL6utX5lQ3I+bKvy9TI5WuoPDY1GbQht6V4my7j8luTtv/t89Zfu1hmAljO7u2pX5Rpq2scahul7xPWvQEcVaiqwBa6hZiCjJpQArkM8xrCUhyiEqlpepD09ghraw8Lzwqy0qpAeVptpLVp4G9CVt/FLuvuDfW8DN+n4nlYv6n/1prZPu/zeY/zufRlvkbruluNFwQBledZhYSCmJrpwhJv9G6Tl7Jn4kJPP4izES6EFWSFpD5z3yBc90iOZwFnz47ew6qhG083EGG+KTOUJ/s6nbE5lcDLmLFk2KEymhKkVOyA3VK6IbRYpdW80BntR9uRvK0PGW150kU9zTHXqMuRZpDUcWfkNPEs0gnEc5uqM9eb7UHdxzo/D951niC92mmzy7o2G9Lq6zioXBZAGfqp9OdBW71b4U42df6G9+/cy1esd2ifO1dz3unRMzIdt+Iqq/xxGJd3n7DuDeCoQlUF8SXh7C0prCX0jd28y9DjaqYH5WURkq/P5Yc+1VMIqyG1PossyrtShbDKoguISiQFcRHPpJXJKw/+SCEyD50g+l7PopfTkvV1bwsCObw0sP2LC7bunhTPlG5Ql48RCPna5QIZLN+0RVYTOums8l4YfVkpdfPu17J7ZvG8LEnZ+aJ4VsWr8/563YWskM19ZrzYSnSPnHHCyosuxqG+6eqbTPltdkgewMhOJglkNHY3nfgxgsCka95/KSBs4ut+U4f35WnIK8N/SeT+tCH3OYdtcaFtYM3pXKa208AmkC9CIV7nSQQNhlnfpgN1W1tBdSiucrl8rhsoT+2qDoU1sr1ssp30Qp0PanuF2ZZwXB9q5HJAaaSuY+Hiup1746jZ5Idu6P10kS3ItuBOaZDL5nPyRb2HRe1byZcNcFShqoLhFF/XSSeTFXGlFVc6f2Jk+DzLiQlyimlF0q6Xjs1xRVYiLLwsFmpAVuzezspAyApZcSJgZR5kRRoPDM8IkoLMRFgiqDz4y/MiP96xGqx7HTes58RzeWnVPlro2e7eUuwyceuG14W9X8taOCHPqjzDcg/JCanj/Zmnb14fLxff8pAFHHxhcdVDLVuP6UCXvhNW7IThcchqiXLhYVGnEyNte5vbISsJOJOmBPNA0YZ88yoUdJOpDqU3gRt8ve+dDNezUVZI77lsCYhJdUQ7VVvk4ZF5eFs/Eup+Er+b85BR61R3rae86lCe4nXdOV/I8Rq1nUTpGuPys34rjLNBP+48taG2U7pNj1B3To+D+pDtayg/52XdSL9hh16Ysh3v7vcb+4pfyyv+w7Rcr5vtRumsoz71QxhXBrsvavNbWthKvmyAowpVFTRk1fOw56TCVN9mchJhKY4EGUFWLjNOTizYwNMKfSPyugphMb1Yk1bZqmn4grHn116UyIp88sozrUJYmahEUrWsOjv0nODmnHCuO7Gc8jYuenjDvKzne1aQEmQiotJGuGVq0L0lJ6jF5TVb9L50nISOO3G+trBsj86t2F5IdK28K5YFslry/kJYfS8PaaGP52tOVpAh94L6n+NKb5LmSq0Jq76hgG4q3UxtoFydf5s9JLLWK6S03vLpb/LlTQEWWrQstvBKm0gbPA8yCw+teC1hj8TUodePaOqxQu5zDtvOyzjIXuVr5LoUr21Jt5Wv9XW/cl5b+XHI/VVccrfIdeXy4+KgzlO6zS7n16BtnZNsl8tlncL6mCV5SvrG3Ly9/c2TduL6ebPepbjGblbHqvalA8O6mnhGbau+gwPuYQ0aDwuLzSW3D5UdJ182wFGFqgqG5DQipRLXlF+bzC8w7TdwUhrYhBPddHdxE1mJpERY+gIx72+JsJD41hb7D7rgYUFEeFAQkxZe6FkXafQiozzASzJZhY3LrXXPwxMizVSUMxGkwXtbt7DDk3OCgVC06q94Qea6W7bgbfJy8aLn71xaskf8RvhkvmdPzfbtr1+as3eW1mzDCUnvcSHxzSw/DqYR+/HRR8jQPUJvj/rraUG6tSnt90EW3SP5e1gg3zA16pttW4iOJK+JOiCmTVN3za2DbSaseEmz8rggmtUlj4zpC/WLDCE72pKEZ9e0QdoRx0S6aYe0jjMfr/RZ2qC8PBDV4Z2Q61BaUF6eQmzLz/Gcn4FeU5vZTnEdQ61XOqNNB7K+7Zy0QccmZFvikjagr/sNpM9oO4eyG5bluohrcsMOPHjBXvnhMZtcv2wb3Uv+o29Un+w3lR0DtZH72VaGKcH7hPXFA44qVFUQBCPPqY2cspTpQ/eeEE/POgFNxRTgiMSY/lOasOMhLwvzPAthOpC2NBW54J5YWTE4WnyhLYqI590wILQ8sI+TmrhYTHETomJajriTFM+viMcnS1h0gWfVlIe4eNmXZ1O8VNxxb+lqf90udFas6+G69/em679zddb+0ZX58o6V18FUIF8lLmUhMScvJzI2yS3eW5lqrO7xwLD/fl9xr8aLykkAewlmwgL1DVSn225K2Ug9yveQG5tfqng9gJDvBkE+8fzJQ1atuJ8a9tsC5FNIJ8I0eAyBTjYgBp+mH7zrJWDX5slVGB3j+D7W54Y4uow6LXvVrTK1XnGF2NR20iktaYPsQV2O+FblFEra7LNedbeBvDbiHEfKW6HNVrrcB+nU7p2w2lm1l//BKdtz4qT1Vme9c+tervQ977Be16V2BKWxR2r7jPse1r0BHFWoqiBIhcUUIhGRkwhsvsN04UjPAo05z5tx3WwTD7LqNoS1sOx1lnh3kZWCTlAuHSedBScrPKtcn76bFdODHsb0oAsEJRLTysFMQsMBfjvi1yf3Ex6O0iy04KXk8OogKyeTMl1XvKHYN9CFDzN2lm/YrMuCS29l3RbYhWNp3Y4urtk/m+jatNvz8nEQ1jKkVbyt8ln8pr4grOK9cb/s3PmxvfbaG/bmm2/bhx/uCE/vTjhx8vQmwqpvMEG6fKNtsiNNJ8KTcQKqPaOA299W9yjNCqzlmTU7e3LKLp+bswtvd+zy3o7NT/sPmeP+Q+bkkl270rHuNf+xMc3cfvbSHCLCcbdh9Ik+cF7qc1OOp+3Yhe3k5fOjsB4Ulad4Rq0nZI9CpTWIZ2Rbla8hmwx0uWybzVaoy2ahH1nQ1ZBO9orXUpfPcXCntKB6suS6FQb0wyamBDfs+Iun7LE/2GvTS6fs1uJlv8zL9U35ug7pBHQ5X3GQ4yCnvyjCqqG6avmyAI4qVFVgC+4hyduRDMmpScfzKqb4JA0hzbunFSECwTlBdRaXbR5ScpLqxpZMHoaO6cFRndQPKcYzrP7mrxBL5F1pebsIaLuElckNgirPpsozJL0gTF7MFPp4WpalFz2LMpbci1pyjypW/DHVB4Gy63t/LRaKXPTj+sb0vF33vHW8qUHZm5Cd4fkaMtJvtn2ibjy3mG70Ng8dOmy7d++xt956xz755NMY6M6eO2979x2wPXv32eEjx2zHRzsj7+q1suHtseOnhoRV30xCfYMpfZst70xxg0MIkEP2boYY6W4sbdjixTW7+G7Xdv7uZXvt756x1//uaXvsrxy0N37rlD37nx63J//SEXvx7xy3l37lhD31nxyxp/+LQ/birxy3x3/xqL36N8/Yhy+etkPnz9ut1Z7XyCABkTHIJODBZQ8s+iey82Pgj0Ws5diyTgNT1oGsQ7CriSXbA9WlEKh8BvVgk+3uBrnOtvI5/25Rl207lpwPcjrn1+FWqG1I03aN+pzleMwyVGU25XNNhPfP9XrTdr172PYfOef324zf1H2/9/Cwbj/GWqe42lI85+drJfcJwvoiVgnWoOU2+bIAjipUVRDe1byIyb2p7FEpZFn6MJRH5RLk1IR4VkrPk26ELxBTJlYOshCjqVPPscoXgCGC0ZSgPCultchiSD4pfieRbZCepwspjbwdbEjzvGnRCUdExpRe+eT9Riy8WOqXpfhL3p/OYDm2l5pwEn7Oj6nrXtdgxQlqac0W3Y6tqvDCQijnwtSiSIvrnCXxjz/+lL380qtOfuVCP3X6jH3/oYfsmWeetXff+8Cee/5Fe/yJp2zXJ3vCK3zTyS2/h6Ubqb6pJNtH+22wPL9uRx6fsjf/u7P2xH920B755X321H990J7+W4fso69fssOvzdqZnfM2cXDJzu/p2tGXp+zAj67bhR1du7S7a7u+dck++d4VO/jItL3yX522H/+lA/Ynf2GnPf9Xdtnub1yxyUN4WBnehyCs1BeIFR2AvBR3cNzyiO4k+lwIcYF4fe4ylC/kwYq82h5bSZ0ntOlVl8pJxqG2r9GmV5m2cjlvK5Cfz7fibRjXBrjb/sXfPf+IcSi/lIlo4Fp/1j448aat9S77tTPwy2fF7/NSVvWDug2lEU0bZts25PL3CeveAI4qVFVgc71V63QWXUZklUWekCSIzEkJryk+jR/EVDysIKyIl2dckNec11Gk7KLBoo5CVOWrwBAVnwARUWWyEmHlpezElYaIFLYRVcQJ3VsKzwqycvJhMYVXEe9G8TIwqwC7eFPuKWHH9Y2HFdsrQVjLTl7uVS04IfWX1p3YvL8eP9rr2VNzPVuLaUI/F0urTlguDVEpLM/uVsNLg7C4zjvzPfvWt/7EXn319Tj/4OSp0/byy6/arl277cyZ83bt2mTs2n75cnn36uixE7c9wwLcOLfd5GNxZ5urnyzYm//ASeqXjtozf/mYvf/rF+zpt3bbDw68a69c2mPvXDtsR6bO2szsMZu98rEtX9lvExMn7EJ32j65eMouTZ+zmdV5OzJxyc7PXrTjF07ZtQN92/+D63biiVn79FsT9sQvHLef/LnD9trfPm0X3GtbWeDXMQIhpQEiPKrxfc6DSj5+DTI5PwsQAY2rI8fbUOeTVt13i1y2/haXIBu129Z+G2p7wvpYBXTj9ILi42xBW/3otiK5XB/h8BzgOVUzAKo/Xj5vprRvuSf+w1Nv28fn3zMbTLkDv+A2m89nbnuruGQr5Pz7hHVvAEcVqiqwLtN0DVnN+yCavayauCTsjsF7VBCWVgMy5adVgnhTsws9F8JCVqojXhr2Qb0QVvPlXxeeU2llYA7zUneIarS8/XbC4ppEcjymt30M5IvC7jw5Qfm13Cw1h6AWnajwkLpe56ozFWSFxxU7rjvBLXn9fS/EC854WAOXlf7A1py4dvoxveqkzEcgmf7set5CQ1ibxMmOd7H0vhbL1DnmBx74dnxCBC8XNPfUbdB9kfcSbMOdbrC41LWYooKfMbtypGtv/+Oz9sN/54C98DdO2rtfP2dTJ1btxMfzduDaOTu1dMY+mNhvV658aCvXd5qdf91s8bwfjBNq54Stzh2zT+fP+A8V1612XM8KrVNOaDvs2uKMXdr7sa2f2We2cM0O7H3F3t91yt766ml78i8ftid+8Yi9/vdO29k3p22DP9Y44HGlRRc6ZgYkST4PGqgAeonSCvOAJn1G1uVyGVv1Qbq6DKjrG2dHHRnYSDeuTIbyc18UB9IJOV3r1S6h4kIuV2OcXtiqLKjb8hKFsNwD6w1m7d0zb9vG7Em//hb9vmdV8c3hoiXq1fGqjba2lJ/tBKUJc1/uFWF92QFHFaoqiPefmLITMdWEFR5VE0rwqNjwFpKCkLSMPYjKyUkvD8+450B+7HrhZcoLw4Ww8KxG04FOUE5OEBECWRVSKkQkYlIenpeITGRVh1xLkE+ETlSQRd/r6zlxQFJD8fSCS9e9rL6TSc/rhVwWPL1AGZdY6deQHIsulp1spvo37aH5rh31i3SFhRl4m3pu1xAVXzqOrx3jvXkdIiyeoR095oTw3of28iuv257P9jkZr5dfT/5P9NmPIQs4HV8cvn3RRX1TbYlqamV9cMuOPztlL/63x+wn/++Dtuv3r9iZI7O24+ghe+/cPpu5dtTmru2x/tU9dmPygC3P+GAwsdfs2m4npEmznpPVkoeXP7T16cNO6pN2q++/bmdPFL2XuTVz1FbnT7nr9pbZ3CHXX7H9F9+w3b0zdvzmBTt89LLt+oNr9vzfOGGP/8Wj9uxfO2kff/WSzZ5uef8rpgU3e0b5PNTnok2XUZer0xltuoy2chogAWFOC0rnKUcB+6zPg2QbVL8E5Dhoi6veOi9Lxjhdbn+rvo7Lq8upDYUCNnUdhy7ttGPXD/iPKP+htNqLqUBscp3EJUorrONKC1lf598nrHsDOKpQVYHNzC/Gc5cgGwjGRYSVSQqJd6eceJCyAMNDyAryarwrERbPxeLZGGXdjrIjsuKDiT6QN3EWJSw3ZITkFYEM1oR4V/K8EOIQFtchkgf3oW6Yh1flJASRQB4QkXtFi040S/H86UaQCukez7CcUFiKPstUnodznnfZz9FZT5/1to/7sXywuGj73NNapd9+LIuQsR8PCy6GZOV5hbDYnqmsHOSzJfTr7Xfej2dUL7zwsr3x5tvex3Is+ThGx1NujNPpPaz6hrkNDOzZm9KUygbey5rd8nN3+pU5e/6XT9rL/80Z+/B/umTnXuvY7PTAppevW2/6E7vZv2Q278TjnpN1zvlJnPH0aU87+Sxe9V8BcyXd9bzehHs+K8b3hoLEeL+KzUZ98IgQufRBqcPLrU3ut+sTB/w8z9vaat/W5uftxmXX7TxvH/72GXvmr52x7/2f99suJ66Fi8UDraHBqO1ckJen/GSboXSup81OGFc+Q/UIxKkTuRPaCAvkOnPd1JnLyE7HkNvM8VxXLiNdjZy/FVSX0FYXoK5x7dXl2+pAR/mc11tfsQePvGCzV/khNVWmCh16HjXu3GbU7Smt/lJHna96v6itme5jM+CoQlUFNrXgBOSDLR5TkA2ENX87YYmogngWWXRQlqjHcywXyCqe2/DMhoUWqSyy2btikB+9aAthyXMSUUFGel4FgUFQCF4Wus0DOjdBGewVj3TomMPeiCk+vKuekw9kxYo+Fljc8F/rt9yQsryHFe9JrRdh5/aVdZarQ2Rejr66LNwoS90Hq06crAykTj8mjo1nVT0nrKXGsxJh9RvCwsPSi8ocN2mg/tei44Czjp8YLWsf3jjhMTVx5j7zXD95eiGXXSsanHntuj3+Fw7aU3/1qO3+yVnno0lbvXzWbsxO2Uxv2hYm97HiwqVTCKc/XeILF52cXHxAsK6TGcTV8/5MudcUROQ2a05M2DNNw7J1ZDDrhOXtn3vDPa79pQ7K4KGRB8kN2D6HNq/Z+vXj1j182o4+dsVe/Bun7cf/7l4nsfNe7PatbzRo5IFEyAMV+bVNThPPg1IW9ONAvoCdymRkfZ23HeRyufx26xtn01aedH28bboM5dd1tWG79bfVha7NFhyePmk/PvO+3eycdQ9+wu/p8npBW7/a6gaqP+cTH9c39PcJ694CjipUVWDHLvkA5QOtpgVn5xZszr2uTFhBVImwQhpSgoQYrEU+/b57Fa6TLaHIqhBVWeYdJOVxBnmWvrOEXUREmKcH5VGJsLLnpUEdGQ7wHob4OM1Ci9jTz0li0cuywIJFF2U/Pxe/9igjolTZWHxBiO6GD2IuMUXpBMN7WzFlCEnhlSH99fL8ioUZnoaQw7MKKV5cOUfrQYpvvvWu/f4//4p961vfsZOnzgTlBLk2EmTrnSMOqfkpsSNHjlfPsLwUnku8f9KkQczpN3H2A+TFXcfi5UV78x84Afz7R+z9/+mynTk/a1cHfoN3nXhm9jpxQDROChDS6kIhOUIEbwpZcALrnve4k4sPDOFVEceripd8/aZd8j7ysi8r+lhuvOykhEwdLHbUC2HJa4tdMtw22vPjuenh9C67tXjCLpzr2u4HJmLJ/DN/9Zhd+shtA36CWlAPUIoTZn2G8rJk4hLqdEbWqw/jbO+UX+NubIV6kBVyXW11tp2/Op2hNOGd2txOn4DStU4zDXUeu1i8ePotO3T1M/9t5tebX4fKpc38bty4BS1CXTfYTpq9BO8T1hcPOKpQVYGdnuy6t+ADOSTkBKTpQIUQTvGiBkXckxKRQULFS8BbgHyY9mMFYCEokRtxeVYIaeoVGZLHl3whCMgqrxCEpBRXWl6WnmFx/SGUVxhx6vP8gRNNx8miC2F66PwRG97qA4rIbYTVpOPdLWcNSIul7uEZOoEseD9ietHJiUUVC+5ZLUDWnkY3IqtCWMXDgqRX43zNznXssceftB//5FE7fcZJw6EVioW0WIJfPDIEMjue3sMKcONkjwowFQcB4F01RIa3eOH9OXviF/faM3/tlF3dfdIJYaetLU+6c+Nkdf1TJ6yjxTNad48Iglpy0iJN/YSa1iOOZ0UbPEuCrCBFiAhvDFKDMNHHXoROaNS36B5UkFohT5s97uTnXpo8QC2moI2B17F41TZ6F62/dMWWrx+2ldmuffSVy/bQv7XfPvuO15Xe34qXoBswGOlXr6ABpg5rUJY8iZD1bchtttmpvDCunjZgS/ntQu2rja3aynZ1H8F2deOQ694KdX05XRZM+DnwH0bj2p3qXrZ3T79Zfky5R7/h1yX7BgLK5Pbb6sg2istO8bZyQPr7Hta9ARxVqKrATkwvxMKDRScFCKvTWQoPC8KKz4lALC48s+KZFCv+sreE1xArBhfxyJY8vnlxBaGISxKE53WRR3mWesen5937gJTy1kwirCwQFmSFBDH5tYbkOMJDV14EZm+/rh/jQkMcLLLgK8SQkQhKAlFsFq8X0vI4qwa7kJMfe9kQtxDUkLBiOpAl7mVBx5CwvD2IEqLCw+J53dT0rL300iv2/Yd+4OfEbzK/7vG8EJFUpP0Y8AYBxJYJa9NNBBEw8AeBoUdu+v17017/O2fskT9/1PY8eN3Ozs7ZzPIFJw8XPCkIBo+I+ErHT5oTHoslwtNxEmFKjzjkxxeFIZ+Oe1h4VvGcykkp3pXy/CDJpk+QFX3Bc8KLwk7ThnhbkBt10DZ9oF5IEB3xKOPh7DG3PeN5V+zq4rwdePO6/eQ/PGKv/epZG8x73XhaN0bPuDgn47yjNmS7Npuc12ZHnEFN0oZsD7ZK13VowKz16FRONrkeoU0HZK/8bFfrct64Y9wKlFe5tjpzHNzWXlzbm3+EFG/erxXH7skjdtElriO/FvkBo3NStwvQSZQeh5xHXPXUfb5PWPcGcFShqgI7veAeEQOsk0deLSjvR96UvC1IBqJi8CUkHV5YSPGmRFKKD+sJD20QO2TwaZFCeLfK9OCgEBNklQkrh9r5AhKL7ZQaL4hrCtlMPj7oOynxzCl2Tfe22Nuvz+dC+NxIEOV2Cat4OzwDm++ve/lCSpARpMVUIO9oQViQV8ePBW+OVYW8eAxJ8gwtpvai3xt+Tvr2zLMv2IPff8hmZmZjajJ7VJB4mRYsAupP5G+6aTJZNLjyyaK9+z+et7d+/awdfPyA9S6dsKvTe/28OzFAIHhGEMf1PcX7IR0nE9JzQDqhc2Jg0IhnUq6DuELvdpBMPO/Co2q8MMiSMLwwt4HYCPtOQuHFeZrBJr8QjIRH5u1Q95qTFfUEYS7EUuVe56gN+qets2+3PfeXP7En/r/Hbfak2ybkc7JVfNO52wKyI2wb2Nrqyuk8yIFx9Qh1XQAdJNzmOY6rT3lIhuxrfUZbGYGyiH4UjMO4drZqe2x9kBPXR6Cx4QeUX1NzK/P23eOv25kp/2GzPGMb68tD7wrQnqD6x7bjUP8kGbUup+8T1r0BHFWoqsAuukeFt8AKtwUnim54SmVqUKE8LpHQwAdqEREizwmdvCrFEfYKLO9u9Wxl0LflWOjBFKEP7E5c8b0sJ8RFb1v7CWaiquN4TeFhNYSlEMLh+gzi8TQD/7ITIl4cpLji/ebTHx33cFgpyPOtTFYqt0mHlwOpejmm9lj+zhQqhMSqwiArpkAhfdfhgcX5XNEiDXbNKH1hpwt20YCc5uY69vDDP7Qf//gndvTo8fjjBDnSf5fh/enQPVITVokkwwa9a33b8XsX7bv/hwP28t8+bZ8du2QT84fMpnebXfu0DAAhTg4QDR4TU3bNL1avtJDGCl6Pe0QQDGTC4gim7ZBIex7EhMRqQLfHY4Jkgszw2NyWPgYJeRnaIF/PrkRcPOsiTp8Imd6hXggOWxBk6WJzsT/hW//defvuv3nAjjzhHluDPKBkZD2DbR7IMtr02xlkc/44W0CeJCPr6jyATn3Ldrm/dTnSEhFebVMfL/k63nzcdTnStQ5k3biyNWgntwU2lYm4C946knDs1FX75MRuu8mMgf8IoxySjyHvXCER6nS2I45k5LTskPuEdW8ARxWqKrBpyMYHXIiluwAxFXKqBfISOclj4htXEnRMDYqshuTl9mzV1Bt4udVV+2x1zSbWnKx6a9anTicods5gUUfe/FbkVAve1XoiLLySobcFwTgbaLoQcig7WxRvkI85QjwsXWeacH0tEVMjbYTFdCV1QSjsfgERMeUHacXCC8jJCZE4044s8AjCcqH9QlQjiVWLyyv28ce77Nvf/o7Nz5c38qem5216pmMTkzPWd0KH1CYnp7wOJxfH+fMXNk8JcvPEykBu4nLTTRxYsNf/m+P2xH98zE4+e9kWzx92r8QH/3Uf6CcPlGdVQVRzDWk4qVBHkErj+eBBxco+CMslSCqRVpCL94l2Y6rG24aE0AXROREB8qiPfELaow1saD+IyuPk4fFxEkSmtE2d1CVyhbwg1tWO3fL8K1fm7MRzR+zxf+8T2/utiRg42tA2WOV4G8irByeFeeAnbNPVkJ3QZiPcqZ4a6CRCTtd5NZSfbRSXnuPLyPltg7jiChUfhzp/U3rTjzLXk7fBQqZ1O/LSZVu+ftL/yH4N+XUUWf6P/uZRItWV+1pDdtjIblM/GqCrz8cX9QHH+9gMOKpQVUF4CCzDhjDmOgsutxPWcPHFUEgjhbSI8+wqtljiM/c+aCNaYNHvsZ/Xsn378IL96z+ctL/9cceurDSeF2WdsHpej8gKqacB8/SgFlxksipSPJihR+WhhHSIxyErvJ41pt68/G0klURTg2XFnofeBoTDbu68o8VqQbw2JJ5tOSny/hVpFmmsOSlCUvGcriEsPKxud8EeeeQx++EPfxSLKcDRY6fs6aefsxdffNV+8PCP7J2337VHH33MJiYmg452f7qndS9BjznvrNh7v3nBHvsPDtnb/+ysnb4y6YO6e07z+90hOVE8IFb3QRh4VRAApAAZiFDwaBgcRBrYhHie7PtTbut5kBaAzFgtKK8K8gvPqilDe0Fcbqf6tXKQtIAtoBzkSpr6IDbVE+TmZZ3ENvx4bqx5u/1P7fieD+y7/8lee/Pvn/UuepkKDC55AAPEkXoA02AlabPJ9SlEhBxX2TabWpchfQ6zCHW67ut2UNeRQX2SnwZtfa51guKx4ALRNToE8XW7emHB9j7hP8C6fn33p2I6kHsr/3j4POBY1T8dt9KK6xoQ7q8SvDeAowpVFbiH496QS4dpPx9EZ520arKK50+VyMsiLFOCjUeFOEnxTEze2Ip7VYtra/aL371m/+u/c9r+6ktX7bIP6j3e3WoWakBMen4lkuI7WZsJaxAelgiLqUFIRMSlz3gUklJYyAryDBJrpueKQCjlXS++lRWEVIlX6/oiLJOPrwbfhOjKy8UiKzws3vGCtHhJOQgRopJ4WUlM+/k/L7zwYtmayc8DgLC+//0f2AsvvmI/+NGj9uwLL9urr79le/YdiDVx73zwkXsVrJDbjOkjPXv6Lx2wl/76SXvrhyftk2OHbWp2j91gBeCM38xM+THgD9xD4QVfrfoLL8k7BIlE3IkhCMP7AzlBLCKL8OQ4ANfFcygnqIDfxJAV9kh4bg0ZxUIMz0eiXsjL60DIhzgpI114cm6HKI0d9TNoYR99cx3COzdTh627MWWfTp2z5/7uSXv+l0/Z3BlvB/Cr25EHGyEPPjmPuAYsDUh5YMr6XE6QTnXUyDriW9kQ6pd8m+1WZUFbfo22fubjzajrbitX29RoK5eR8zfZct1p4QXXhfXt2idL9tnO47axzCKg5binQF0/6fo8yqa2Bejqc6AyLIsH9bHenxK8N4CjClUVxPOjecgqnlMtDj0siCoTFmEmr5G3VbwjiAaPqdvtxQpAVhjyrhZTW6s+mE8PbtgPD7lXcXzBLgzcy3HdYpe63DaR1Yiw8LKYBoTMmkUY7s3gFeFF8U4U367StOBKTL9BQEwDOnG5yNOTtycCGxFWIa0grjGEJbLKeeFheT08t+qvuKe1zJL5dZv1/i32XedpPkky7CczX4009411/IcBz7C++53v2ltvvRse3Oxc165cnbTp2a51e6t2faZjF65P24yfx4HfP8fPXNy8rN0xeahnj/7SsXivav7Yun06fdmOT33kDZwr5MEUHlN8vOCLJxTPhpwkYirQSQBhag4vCpKAVLCHqJQHOUBq1MdgQTxIB4LyekgHcbkdU3jUwUNxbMPz8jj1US921AvxINQfhOntY0tIvejUDmQa/YU8vU5C0OStL036j4brNrh63nZ9db899GcO2eWP/Libd7UYVtoGJqCBSLiTXR6opBOUR1gPaMK4skC6rG/TCdKprWyD7k7Avs0bqdNA9ed6tyone4kw7rwItX2Bp3UdxKsa3u/eLXv9Gydssjvj1+Ckqz2/BapPddb15/5kvewkguI6b0p/MYTl59frG/iA40MMyS894KhCVQU2M+delQ+QWlgxzqsSYY2IqvGuXCCpTqfr+Quu6wWB8c2oVfdAeE4UG9a6h1XgxLDq3ph7YKO6mmdhTlR8Gyt7ViIv4hBMnlqDaFgmjqeFBBk1npW8qpiWdK+P+e52whoJU4pM+d1OWJt1iF5IXlwuy+QHTlzX+ys248e9xO4XruMdMOrkR1nxzrjgy1mAjJ944in7xje+aS+//Lr3a3TDYeKHY95lv3jNvdMNW/Zx4vCJM5sI69APJ+3R//iYnX/tnK1NX7Rbi1M2eW2fLfCsilV/eEIiHoiEBRExXec6OhIkAqF4I+qYFkbgbaGnN9hBLORFfWvxTauNxhuKwQKSgoBi9ZYL5IU9OpGcwHMx+hYLKBxBTF5/DEpeJ+k+Ly97PvVFP6mHAYt6vE9uuxGrHSFN9+j6LsuX/O9+1F54/JA98guH/Rc49XNsHMcIeQAah3pgVVq/1Gu0DcSk29qq9YpTByJIT1jr6/J1ug4Vr/tJPNcNavtxyPXU2KpcG+7O/oYdf3baHv3eJzZj/nf3azi+ieWoiUTx3Ndal/NqtOW16b6YKUG/vrzuxbV1W/axQy9Kf5kBRxWqKrDZmAosZCSyyiKyEnEVghk9wyLsLuBV6dMhkA6b15b3jYJQEE+v+eC+6t5OebeqWU0Y04nLsVowPsPh8bJow70uxOvTt7KoS1N/JSyfsNdU3yaion48ngHP6NbiuRULLiCG4lUpHBEWJLit51khftu4sGXTgte15l7jtJPVhLe3CsFAju5d8ayrlGGg4E9QbpRz587bSy+9bE88/lRshUVWeQbnIYTs/aEO3hdjRaNXaUePn7A5J6LB1A378J9dtB//+UN2+Ec+sC/uNZvd7UTgN+/M4bLxLASFdxXE4KRE4wz+EAgEEKQESbgQD1LygT28H6bumoE5CKfYbrgecooXM/14+DVIv2MQ9/I8Q9hEciAIDJLzeoOMaIP2GxLDnulF+hj29NMlCNBt1Fd00U+vJ/pZVn7FFjxxfN7OYNb/P27+F7cDr122h//9/XbmFT8nY3bFqDFucMoiHRB55bwMDZ4ZbbZKt+VlKI/jzrZ1uRxvg8gBuzsRRdunOep0xjidJKe3wm02/M2b9Ozkov3oL+6zgwcuuifi1+SN0Wfva6BXHuG4PmxqK6G2GVfm83hYlN4s5T96i4fFOFNyvryAowpVFYSHBVFlD0tbM9UENiKsxrtqnlGVZ1jlORZ76RHneRZeTRBKCKvz1mNFHcvLBwOPuw2CvTbSjZ3dqatZcahdMxCISNN7fDCRON+pIs07VtStndLZ6DY2o6UfbhdbI4UXhi1E6h5gkFYmLPf+IKxNpDWKZ2/rll9RPM9iYcUiROou0KITS8/rDMLxusquGl7OOUEelu6rDz/8yB5++Af22KNP2NTUbFyWPBtjapAfVnJU8CjZKd4DO3nujO155qQ98/86aW/+zinbefa0XexdtVuTe8pzKqbsELyr8G580Oe5VRAOHYCUvFIqx8uBMIKg/EaDmEQQkBjPrJhCFNG4nvdb6J9QD8hE+SYRkfrmjnoRiDRIqvHICGsPLPLJc+HM0B/qorymMynn4BfpLYgD0uO42ZTXCeyYXbFXXj5kT/57R+2Y/xoPbHg7HEuDTf3bAhroZF+HIOuyHmw1UN4Ncrmt6tAA3YY6r80jqaH82ibrPOX/F3LYrB+hrVyb3RDp2hNhrfjPkbdfOWY7fvuSzc8wTcxL9+3t3Qkqh9DvO/V9K5v9+/d/IYQlUP2632ttffkyAY4qVFVQPKyKsCQiqpyWp9Vd0NL2Qk6QhshBRFS8HU+7pzNovCw8LxYlhFfEgO4h35riQ5D6KCQvIPP8i7pZFMInO8L7ck8LWzaujc/RN2QF+QUBejux4tHbZkNfFn6I5EbtEYewtvCwNhFW8SZqwtLUIV5RPLNyYfFFTCsyfnpdTAvyJePVVbfzew7iQrgGDx48ZK+++pq9/vobsXwdeDN+QyB+oXod3KP0i/0LwWe7jtvX//cf2J7vzdix5Uv20fxB2zt11NZZSMFCB17MlWcVIYO7hxBCkII3HDe/d0IeFDcJjTE4kEccsgvS8jQWbhLeVHXzkOb8cBMLMiFPN3eE1A/WGYA4EU44PDeL/nkYfaDN5gTpBIDwxFwPICpNdTrUfjwMZ9rQ+77heUv9CZtambCPPzxnX/u/f2Af/x6LVUb93C6oXw/aOZb6HAiyAfQnnxORwnag8zUOuZ5xdaqOtvxaX6dzWYmQ48Kwr/yNwksu6bbyGcNyGfy949rkGmiuySAqjzeYGMzbq08csu51/1v735hp6fwjShjXfltafVG8rW/Zri3/bj0sekEthFkE4hx11n0ZAUcVqioYS05IG4kh2Q5SESkQ4gmhK95RM+3XxIM0fPAtxDF6nkQIgVBedUBcvUUnKA+Xlnpevm8Dr2PRSWtpAEk6oXk6SJL2IS+eHzVtql+IyErtZYJS+0qzSGLraUEfnCqhHHXEfoh+FfJ5EnbWYCeMfjxT4zke03x+kbo9V+Fnn+2Nrwl/+OEOO3LkWPxxuA8Q6mDq7aYP3vM+EO7ur9sD0337n17bb/sf/9RuzR62hZn9Npg4YBvuVfDtn0ICPvBDNuGB+M3DAIKeRiEG4lp1l0F5SC5IwI9zbdn7QUcLGIx1o+cbt5B5sUNHnuyAdBlMJzIIhZqBSeQIgcWGuc0JEkjjVUFUDFwcYxCcDyxeCS+FihCin9i61xnnYLVrJ9fO2kdPn7Mn/vxR2/W7V211ifr9OBvCKx0pUF9zn4lvNVApv87LdWSgz9JWNiPXozIC5WodUDrrZVfbtgEb1a10W7lsU7C5ve3UIWxAeAh1xN/Zr1/9jUD8eBnYgY8u26E3J23mBguILsQ1QyldhyC3mfU1cp9yHBAf1//bj/vuCIuSSHO0HqZ+bJKi+zIDjipUVVBN6ZUpPmTkSY0WXNSkRpx87INkUrlcZxE2y2XlH8SFl8MiiEaaqTmIhalDyG9+adUue7lziz2bdu+Kz3isuPT6K9bxvO5i2WGC6b8gJier8KwaXei9nuxdQYpqs3hXCG0X4bnYnd/L8nukEu6JIConLp458WJy7CXox8TzJ55FhZfFNCL3pV+H773/gf327/yufeUrX7OTJ0/HH4e88OB8kF5zmfTyfzK1ZP/V8Qn74eWuvbzrkE0dedcHYx+Q58+6nCnvV00fKkQkTwXwrIibHC8LgtIv1Vi8UAb8AHoIoyE8bpx4PtXclCVdvJgsQPmyISRPcYWbJEp6U5CL2yrtWaVf9ANyIiSXfjJw0Xd+cQdxoVuP8qVs08eoxNN4WUwnxjO8SVucHtiho5fte7+60177ldO2OkfdlKUer9Pro6iImWMgrKFjENpsQJue/gHyxtUP0Lfl1TrZ5b8HyLpcRvYSgI36BXI52YC6rnoxAPk1sM/6XB4oLRu84uEPKa5J4rqWuS78WljuTNvH3zltF851bPVGmhZO/duqXeI53dZvQfWoTC7Xhu0suqCGWryFIrTXpHP+lx1wVKGqgiCT7JUgxLOIxMYRWdYh2b7U6XXHMymJPC6RiZMFO0KsMY1WviHF138n3MM6NtezTxcG9uLMvH3QXbB53vfyNub63hcnLqb+2OaJZ1lLeGdeL3UTF1lJIK3Ic1KTjiX30bbnrXubhbC2Jq3bxe8vLxvbM3nf9QJx2fTW2/G6Y7qxsSfMIAXheZMufuE6sWH/HC8Xz3fs2jI3rNmpI4ft2tEP3AiPaMHtVm2Dnc3xUvqsqnMvCo9Egz2DNjc/g3KQVNNuTLW4jQ8I4ZH4gB03vWfVN7tuVELyJNJJn+0Uz7aEIrCsl32Uod+E0WcfwMLbctB3VgiGDuL1sh4G4WHvoD7VzekN8qGcH99G/7Itrk/a4eWL9sIfH7In/+JRmzzgBK8VhJwHHjI6VIf6JBFy2mNloFG6CXV8m2zHhG34IvKIS9qQ/xayqW3HlQ9y4W/QIOpo4hnj6sU+EyUIm6FdEwZheZy/uQ/lB3ZesA++fca9K36clR9hm2vejLrdtmMB6JWXQ/qpeLYBOQ7anmFhkYXaFAdUgcD/CNctZ9KDsfJlAxxVqKpgSEoQiwhJZENcepGP4sqvZZNdbLnkBAVhuU5kUdocTSVCXBAHAomweILNYtfwiHzgh5SOODG+N7Vgl53EICemDPlEP5+m5zkXz8o0BRjTgA1ZaaqSEAmydOk7sWDDAhAIi/0CRVjDl4kTaXHtjgjqduF9MIiJ51a8UBxTjNSHOAEFWfnVGc+n/Mq7dPmqffDhR/baa2/E0n10kFZMB/r92fHjPzPA0/C/mnttXtyOH/zMrh9/329WPIhBEOsGnhXg+VXzizMGEwaVvOBCz7EgKuxEWGngGXdD5ptV8fpmJi2doDzFyZeuThcb71ZlMwRk1nhDhZCLrdrElkFw5CWRbo6bZ17L8/436dje5ZP2ze++aQ/+Xw/Ykcec7EvpQu6EXv9tbbcg8ulLTLvyY6AQgEQkdrdQeSHqSseY84Rsk6FzWaOtHtIisTtC11EG5yJdS0Dt131ra78AXdLH37ukV1du2YffOG9zR49407PxA0N7BILxdY6QbRXPfavLkyddnUc669qmBMnNQkuIl4z/9GMH4f7mVvcWh1KXR75sgKMKVRXcRjy111TyRzbjPKphHoQFSUFWbHjrBMMSc3aqWHaSiCXuLmtrJczCZ0MUl0eExwXRrTjp3HJyYZ++1cHN8KpmeVHZiQ8CY59AnmWJsCAnPlfPFGE8DwtxsoLcmv7QDsS0slI+Dsn+fupDnhrkmpbURJUFe8rW73JJGEQ1nbLPf5H99//9/2C/93u/b30nLOqOvQ19jI223AZbphydu4LITh09YdcunogbZTggxnQJod8s8qjwmgg1wIOYSvMy6N1z0Q2HioGKmzPfvCDfkDWiD26vX8oqP6q3lJVOyPmUVXmQ9Yrn8nVvpJdNXRfpON2sjoTYl677tXnZrlvHzr9xwh77d9+xnV+5aitdzqGX5Vw1AzHlVb+gY9x0THiB/A2a6ayid6kG7xrUsR3kPrT1SZC+zm/T57bRZ5ucBjmuYw8kMgk0PyjC+2pB/C2asoRtbcV55DrV1OAQt+zagUk79NRFs7ljbtPz5ta8zlJf/XevkY8XqH3Q2g8H6Vyutge5nu0Q1ki87iQ5rfqHUpX9sgGOKlRVsIl4arIqUt656vBycCPoEJ5Llb0EeT5VnlPFu1ikh2F5ERhCWEnbKilsixfZ/Ixp2SVWGLqwyzvPsrpOOjy3Ci8NDwsPysmKzXxZHs8yeTywmI70MDwrvgjsZbTdU3knrHxjS23Tj0xWChUfJ5ShfFseS+AlXOOQ4/sffGgvv/yqt8e7LmaHDx+znR99bDt37rK9n+23A/sP2Tvvf2BnL1yMi3XX0ZPDrZnKoE6HfIBAICwqhqxYcMB0CoNIo99Y6/sYOrqxudm5ITSQEM/QDaO4PJdspxtaetJZJ+S4IJ3K5fQ4qH5scrlaJ3BsOk4kzkf3gt1iGtVmrXPktD3yiyftmf/0mDthjccQU4T0YfOxgjqNzXBwJU8kFX+X9aF93W+Qw7b4dtBmfzflQa5D8ZzO53NTGnJp7OL6AxyjEw5q1SGoXulH6USCAQrnNFizw4+dsXNn5/irBKnxKoOeXW0uXyA9Uu6VUbsZpQ+jfgmUy7o6DXL67ghrnIz6IvFWU/6XD3BUoaqCWDwhcoppvCRM4xUCkxSygqRYQFFsCmGhj/ezPB0LLG6TpSCG4smUrwbLwxFZbSatskgipvSYRvSyLGuHbGa8PF/3hbiY1otdLNwjg7DwpvQuF1OJeGAsb4/pSAir5wRF6PWpP+qHSIpwRFhI3IuR3kpyuSzxWKk4NiFceG+9/a79k3/ym/YvvvI1O3joaPxxTp06aw899LA98/Sz9tWvfc0efPhH9q0f/sSe/GCnveZ9/vtPv2zXrl4L25hKYMcKBl88KxEXy9u54dkyqVniHRc/ZeJYyo2XBSgEdT6im5+4oIEg2yhfRAiUPw7j8qWr21Y8l5MN00TS5bwb0VdPcK54X+tm39YXFmz+2FV789dO2aP/j8N2/l22c4LU+WO7B7EdaHCNP3JDeg3qPtbYKg9wDoWt7ITt2IwDZfM5rqH8EZJdPGtqcBvZbEauI5qiLF4V9VE2l4/zecuufLZknz5wyFaXL/gPL/eU15ejP+rr5n5R76hv2Q4oXuu3AnaZ9EBd9m6XtQNqqAWob4j/RW7L/zIBjipUVRC7XGSPKpOVnkV1Ys+/MjV4e37zvAqy8rDU03PvChl94wopG9gWooCwJBCGBOJYXWsIyL0lXkSGbPCSIKCVlVt21slv2olnnaXxy+59QVouYed90nOqICxvK6YEQwdZuUfmBLi8UogKgSRFOCLMEWExcGwmoLsR6uFDkiznZwEGz7h4pnX6zHl7yonp+w//wCan2I3B7OzZ8/buO+/bvr0H7MSJU7Zv30H7+JNP7eTV6zbpnsKnx07YtWuFsIbQFErswO6DLKR1ywdtPConNC1P56aWCPVNl2+UuFncNtvkOJCdyCmXURwQKp5R25AGCjMhqg7Fc1jb5Th5WvquOoNcOF98zbh/yi6tXrUXv3HMHvo/HbKjT82EXcDriKCJUucmMLjKu2igtgHt5/7UkF42wrg4fc/HmpHrqPO2g7ayxKkX5GPZLmpb0pJNgLSYiuX65W/DrEAi/6PPz9jxTz7xGGQFuY2uJdWnGQBB/a3Rdv5yOusB6VxG+aqfdsF9wro3gKMKVRXEJ+8zYYm0MmEpPSKk0fRhEaYKFyIsXljPFrqLibTK4g08IkglnjE5UfE5El7iHU77OXkEiUXoaZ5L4WG5Pc+p+JovS8WnlldsGuJzG3aw0OIKLR4pizpKHO9KaaYteX+LrZ5oJ3t0dRyi4XqXQD7Fhl/rfk+5MIWOsKBCos+cDJfpu8QLxDx/g1xdT33Hjp+wj3ftDk/q0qXL8cdp7oXb0eghNH1ehJtIN0sUZODUAgsvEN5Uc9ED7MdBA1EWoFAYp6+hOmSn+mug02CQbQhryaj7OzwPDuojHwHZVvpyXvjD+QDTu26Lg/M2PX3NTj19zn70f/vYPv1Ws1/jhp9Tt43zKk+1Ec9wffMDYQyKXQuaHxHjkMtFS01abevYBNL57ys7SYbSytP5F6TPonOo/FZwPuP5n+c3XlJtq3okY8EPLj/n/pe0+aMr9uK3DtmF5YvlXPN3aMyoQ+ci9zFjO+3l/GxHvK432+W8z0NYbaA2idce9W9qv5EvC+CoQlUFNtcZvSAsAqpJK0shrEJS5WOPCNs7dSPsOFF1G2FHcoR48cDc0wrScE/LySsTFiRV9gcs5MWKwRV2kGgGfZapQ1hdJzw+48F7TrxrFSsKPV/EplAyIiumBQthIXh7kJYIirAWeVklXbw/fcyxlvLicbM6sHmRmH7hXcUiDBfGKY1Vu3fvsQcf/L59+ukeO3XqTOhoi2dc4Z35GMw4HGHzY/PU6dEXh/PNTzy+1+UFiOc8QfGsy1A9dTmh1istHWVzWAM79a+tngzSbQQrW0luiziiKUHlS5Qe5rncWPfBr+sDITvZL7vcOm9Te6/YY3/xpO39RkNagIFYgzH/hmeVpgzjx4IPVl5nK9DnabNq6nAsKJPK0X9AKzqeSHscEYbH2BxvG2QzjrBy2dvqaes/5yAucL9gb1s0sRmb64LwOQ7Xcaw6r27DD8sP/uCcHTl23fo3mxfbvf5N5R2k8/WyFQnXaNMJHLfOcV0nyOflPmHdG8BRhaoKhoQlqV8IhqSyl8XAL/IZbnyLR9XEY1Ncwk2izXLLt68QLkYRFgM9ZCAvJ8QHfpayxgu/7BMI+SzzfpMTnRMBy9L1ocSBey4iKAhLJCevqwjeXUNYTpp6lqYpQchpRFKjqUEkT1eGPkiKsMQhKRGVQpEWae4lCIvPkiBcfxMTU7Gk/Uc/+rHNzvLsxMc8J6qh+JiQBZw6NSIsgRtJN9Zas8xXNxnYdLGnuJBvCMrpxpSOEH0OAfG8rFggX33KQK+yIi4gHaAcQJfLywZdtidOGfWZ/FxO/ZBk+6Irf4sbayt2a+B/g7WO3Vrp2+lXTtl3/ouP7NW/f8qWJ/DevM4gLeItYKELg3SdD7FJYmBuRz6mTeD9ulhuvxmx4a+XGVdM9eVwXBvj9FsiHScLH+LYQppztMWx3obGG4vzS3mlHXPn1u2tBz/23xNv26350/6jokydx/Pb5u8Z6ebvK+S8GrpWAOFWtmA7NuA+Yd0bwFGFqgrK96/mR9suZU8Lgag6kJdLn8UWkFfjben9KpHXUBqiYjqQd4xiwQQLJ8LL4SXlQhyQVtnXb/QsaSgM/A1hsVw99gl0byp2sYC4SLvgYUFMmagkpa0RYdFu2W3D23XRogvag6gUxnJyDyXh+bgOIitkVQiJjWkhJH0sspAkHuKIxCSQLttRLfsxcW+98cabtmvXbnv66Wdsz5698cfRVGOI37u3EZZ7WNeaKUHdpAioL+w2yKa2Uzrn6yYl1E2eb3aguGwFlSPMeoG8ugxpoS6nOOG4tgTSEtnWOnlhJd/bdrmxxoN8P/G9a3Zrbpe9v7DPHviN9+3RXzxolz7qNLUDNxYJMchSQeioiMG60SmtwZ0QAlJZQR4U+V6Gfg2hPJVRve6FlOMp2fU5uRNK2XZ76kIyZD8SZXj/OAeaiqaP2yHmmGJ1TyqfB8HL+1/GszbsyNPTduzYJduY22+xtZh7cBveTn28OT4O42zqenLdd6o3598LwgrxNnI70n9ZAEcVqiqwubmuzc85STlpdTqjKcHhc6oOhNWz6d6CzbBoYdXJipd3l5ykfPDXkvHsieXP3WuRBeSEZ8OKP+KxEAPyGE4L4tH44B5eCSsEi2dVSICVgOVZ0ILbMx0Yu2G48FHHTFhRLgn6IEoIy9vmE/7RFyc++iLCyiJPivvWx+hCGu4ZsRsG5CPCis+I0K941tb0s+kHIe0PCctJjUUXTBFyxR09csL+5E++Yy+/9Gqcixg0aUtCm0nA6TQlqOc29U2lCzwLyKSTByR0OZ1v2KwHdVr1q4zKCaRpT/G6bkmG+tmWB8hTHaAtTbmsE6QjpB21hfAxUDxbdg7ZWJ6zxfWenVm7ak+98Kk9+Oc+s91/eM1We5xz/hgeMuDGoFu1w9ZXDOTD54nNOWW6LMr4gI7XpMEaHRdE2Ka6qDemGV0v7456KV+1WR8ryfIKw2a9oOOvoXORgQel8znM05ep6R/tcCz0kfbaSKiBznfYcNxRxsGxKe7wv6BNHVyyF7952C4sXfR2/HxBWP53ubnSa55B3t7XGtkmh7q2ah1hPi+k22yA6gDovqhP5FP7ZuG/2/VfFsBRhaoKrDPbccJabAhrNB0owuLrwb2lJTs0MW+/9fY1+4PP5qznpNV38mFp+VLPvR2IywlL04giLAZikVZeIRh5UYbFGH0f3CGtkYdU9vzbTDwIy9f5bMgCnhPTf050IikIg4UZxPN0nDbVDTJxAhywq7qnYyd3J6z8blgWeVfsus5KRH2MkrRIqNQ/6p+Iivrx7hD1I8T7gpfGdX758lX74Q9/bA9+7yH/0TB/G2Hx7CoLyISlGyvfRAJpiQaJfHNl1DdeXV9O58UNAH1d31Zp4m39IC4R1C90OtbaBuQ0cZVTWlAeIfVlG5W5wWpCV/Ndr43Fa+4+T9vMuv/K/2janv0rx+2xXzhs+x++5pxEf0r5IcKzSH2Lgbz0uwzQPiCzSIOBOQb1zcdxGygPKdR2mRDS8d2GIDYOZgsbzkH0ewy8z6w0vR1eJ+UgmiDcMYgpwuY4vC+c6/w3KfB07IM5aPriHv3yhr3zlTO258g5W1u5YrY0WVYHLs/Ge156PSNLXXd7W0WvsC2futqArdppwz3zsMbIlwVwVKGqAluY7zpRsUCCb2CxWKK8a1UWVizGoL60umaHJ/r2G49ftn/1HxywJ04M/OZ2MnJPi/eceMdq0aU8wyqeU17SHs+rGhFh6XkStvX0YJHNZBWb4jaE1WVaEFKI6cDGm3GyYLqOFXqs1IMc8ma3yBqe3MqqDfD0mM7Ey/J26xWDIrCYpiTuHt8wn2dWMS1YPK1MXEGKLloJieR8+sX0Itc8nxf5wz/8Riy8mJycDt3w+ZVLLLxIAk6fPjtc1j7uhpO+7UbOYbaRTsg3pkLZZageoU4D6RDVm9sFys/xO9kB4vkXMcg2uXxdTqL8bBvPiFaX4ttaN3tXrWMT9un+i/bm3z9nz/ziCXvhr5y0z/7kmq3Ma4DyusMDGrUxRHha9NHzmBLEKxmCcp631aAfwE7eCCHtUJ/3cUhgySYjCLI5R8OvSDeAICCVGpShT2ycLEIbeo2epz5wvHwVINcZ56HpE2GQWlPHVgjvkfNwwxYOz9g7j52y2VtzzWdzpoZtx8dDq7+p/o7576q8ccg2hPk6yGnFs61CxcG987Da5csCOKpQVUE8c2ILpQXeteo03lXjZeEt8TJuv9+3s5Nde+ijWfv3/rsP7d//45M26WSx0ne7NBUoYRk7z7CCrJyQRFLx7Mg9miAuD0Va/YF7YDHYt3tWIy+qEFbHvSO2ZooNZiEFzyuLGkbPnSCXkacGgbln5eVn+YAjHlOz2zveXf38jJWAqodpyrX4nhVhIcQgFP+VV1YFlj7q0yYSyEr9RiA4phVFWOfOnrdv/vED8fLwpUtX4iIsS+R9DPB7vEwFeluMHc14AGHViy5049TCTaabTlBaeTk/l1EdGdJlqZH12U6S2xOkV7vSKV5DepWpPchcD8hx2UpHmL0tlY163WR9bdU9reu2sTJh1y6ctrPvT9u+9y/by39w1B78N/bbS7/8qfWneS/IwWDbNvijj4GbARnC8DAIxBsgjI9mNjZj0diCIIsmDCJMkM0mjI6/xFO6Lj9EYyfCAdH3Jq5zSj5x9Z38sHFdkI8jyKqxB9gqb4iU7/Fj71+1jy6fsOVbTlJMn8bUo9eb23Lo7yiQlgiK17Y1art8Tei6EYhLL3xRHlYNWm2TLwvgqEJVBbGCb9HJCSEOWc25zLvHtOTEsr5yy6Z8cL/aW7SPz3bs7zlZ/W9+dYc9ctrd+NUV6/jgXBZbFLIS0bFII7ytmB4sU4HysiRBZEFYHsfb8bri8yNOLOXzI82A7wM/gz+EE8vYXQ8hMC3IEvjwSjJZBdF4GSei5SArH4jW1u35zor9zQsL9kMn6L6nbzh5xf59ENQ6pIXHNPKwbuCxeT6EBXnE/ejXMQL5yHOK/Q6931rgAWHxbE3elYT6ITymNM6fu2Sf7NrjBDQdx5kXc4S4PaHaA6dPnxkSVtsNlJF1te1WoAw2td04XQ3Zqe1cX+6j0sq/E1RHlrq+WmpkndoWVCb3id0xuC7iDz9z0Mlpv+2cOGBvdg7Yh5+csDf+8bmYKrx8nlWeDNQJMdh72eEA623TPqQGseC9iHxIp76Nh9vERejlMjnShuqIOmmraVdE0+blMM1GnqBFIW2IemjXyQYCQYbL15tjze+l6Xja6tukc7uYOizljj8yYc/8zkE7sXi+9IeNi3WeIFjvr/5ONZG0/SDR33Icsu1WIH8r2y/Kw6pBS23yZQEcVaiqIKb+FnjBl0UUTOvhcblnxCa2F93r2uXpb0zP2gNTc/aji5P2jT0z9pvvTNlrl7peBrJzQoL0hjtejCS8NTbBZXUh3lYiLcUJJcqLJefD6cGGrFwgKwZ2vggcU3WQSkNSQ5IhD8/H3ZRCeAz8Tirupvzq+Y79q8/P2J95e9p+MM0yZPeonLjYp7BMF0KU3q5L1MeDeEim2ZSWRzjxHKshIOqGNBe8z3xYUmRV3jGj73qOVrysQlwQYLlhy7tsvdjlnXzOF+U5X/1l6iqEvobb5Th79sKQsDTY5hsJtN1Mbb8Q2+wE5UvaBgIh64HSWQTiGkBy3rhBJdvlfOI6fiHbKL8uk/WIjgtdPsY6H9zoz9tG94LNzp2yM91Ldm31oi3NLdhHv3PBfvjX9tq1M3kloYNBOYiiGWwBaQb5GNibgV8IwmmOiZB0JpOoS2RAfj5+76PsEfKoP9KQgYfasisDfR7+5P0FgTT1RVuNTdSHrsmTpxRklY6FdN1WG6I+r6vZveLM4Jo98Q8P2KffvOhe7TWz3uXyygB1q10s098QKMzIunwt5FCi9DhkW4n0wr0irC874KhCVQVOTEwBQizFMyKNt9XrrtjVpTX7oLNgj8x2bOd83y74ADu9smIrTgAsb78w17FrPPtiy6Z4jlUWUfDsCq9r+I5WIzzr0tTgnUiLgRrCYsoNworptZh+wwPaPG0nwlIcwuKjkJAAhMS89wX3av7isUX7M4907f/4cNf+7Idztt+JyVaXbdEvtMHSekxfstxdz7T0/GjUBu066UAwHsfj6zI96WXYcFeEBemVRSSjVYxlJSHHw+BoQUpf//of2Xe/9307fuJU/HGOHD1hL7/ymr355tv2xJNP2c6Pd9njTzxhM7PlMxiHDh3e9AwrhwI3Zw1s6pu2Lidkvexq+5wmzG3WeYL0bVL3GZ1AHsQBZF/HAXHVozLS5fpzHkJc+dKpHItMlObHy+rqit1ysooPZnbO+UA7Yzc6M/bZA9fsu//OHjv7UXlPKCDPpgYDOd6V1xmQ98DUYDMgxwAdnyzZfF6GaCMe6lNdAJt47tP0AVJQuUx8bb/Xo28I+Q15tUH1sZKRr1aLtKI/nhfttNQvYBeE1bXVzrK9+vXjtuP9c86tTlQzR0p+LMhozg1EX4G/jULFgdL5b79d1HWNQ7b5oqcEt9uH/7kDjipUVRDvWM07Sc2zyMIHUTyrIC4nl557Xr2FZbu+4F6PE1Cv07WFjhNbp2MzTB12VmyqM2+T/ktztlmsEdOLQ+8K0oK8ConpvaxMTJmsEOXjZY08rEJUhQDwXniZF/Io03eInkMFsXgYHhZTengnftGe9LJ/ftec/Zs/XrA/+/C8/RuPTds/vOQejdut9pecrHgGtexe1lrUwXUewn3SeFnyrCBPnp3xHK3bc8JyskIgq0JYhSwLUem51ujFZu9etPW9Bx+y7/zJ96wz7wOY48TJ0/a97z1ozz//or3+2hv22muv2ytOYPv3H4z89957b7hbexu4wHWDEuYLftzFX98YW9ltB7XdneojzDbEM6GAetAZpxeUTwjp1OSlOKEIK6fbbFf8hxrX0ppfL+uLk7Yxd9oH5L7d6lyxudNLdvAnM/bj//CwnXpFpAVRtPTP6xsSU3hG2NCGdI4NJ4l1H6iHpEFdGaS9jOq/xUBZbG56fWXbqcbDakM5PQ5ItSKBpm+rSzftzMHLtuL3+Qhj6oul/mBYcYEIDeCN5bQQU4E3be+3rtvuP570sWbaD509HqfKlGD2UFvA30fQ30rQ3zADm7pMlnHQtZCR0/fqGdaXHXBUoaqCeF415+Qy58RS4ktOYE5eHnaceObde2K/QZa9E5/vLticD7BzLNDoODF5HmQ1SznsvI4yHZimB1mYEZ5X3/ouSxBEH0/LvaggLgb0QlZITMnhJcWUHsK0WiGsmLJzMtCzJglkhQR5oYu0E1asF9+wGb/gfvnovP1rD83Yv/3wgv1ffjxvf27ntH3kHtDG2sB6fTbnLe9kcY0jXI9a1s6+hoS0DYHyNWG2iuLzJbEjvBMW76RBSlo9CLGSRiAtPLLwssj3et5++z170ElrZqZ4UJMTU3bixMlY8j49PRO7YVy5ci2IHpw7N5oS5Gapb8aczjeg4hLdfDm+FWRbx9tAfbkfIoAa4+okzOWB8oS2dC6ntOI1lJ9ttPuG6qjr4jh44ZjdRPh+WnzpGY8Gb+lGxzmjZyefvWiP/kcH7KPfOW/dMz7gbhfNQL7S9eusowHaPUG/7gfTazZzeGDHn512p85/yHk+y+p711dspTcazHUssXtHRZTowNzyoi3eGNiqE9U65NN4ZAMnt33Tp+3SAt57sT3z/qy98ndO2OHHJmzhykq0uTzn9+qM/8icWrXFK36fn5ux/gwzGFHE+dHbjrZKHYGYHvT0OC/NMbG7b8//xiGbmvQfYwt+3noeDkndgacWjXg98g4d+ttI+JvpPIAcz2gro7ggnVCna9yfErw3gKMKVRXYRGfBvaVekBJkNeXhhMtkp2fTTmSzTkBaNYiUl4mdmCAo7YrhpFSIzonPpeMiWzy2WHjhOt7VYuAe4EH5YM90GVNwLMpgKpHnXIRLkBl5zYvD5WvCxeMqhLV5q6QhWbmMyKp5/uQ3yobHWYH3Ynfd/qNP5+zf+nDR/o33u/Zn907ba+5BunHUiQfFAg6uWwRPi6k9eUaFPMs7X3wOn/fQmBLUYgskpiF9LJCHJVEdQWg+EK17/ptvvBMeFoTVjClb4syZzVsz5RvsTqhvOMoyCGeoPtm21Z/1hLlOUNepurJdrlf1SbJdXQ7UOsUJMzlmO9UrG6G2Vb9UD6F0ykdWV5Z9HG48E55J9a76NYSXfNlOvnbVfvT/PGI//nN77c2/d852f/2ae19TtnJ4h/UvvmLvXz9kp6aP28LMCXvzyl474mm78La9e/ZZ+133rF/6z0/ZO//wfCyhf/Gvn7Tn/8vj9vzfP2pP/9Uj9tRfPmrP/CfH7IW/esKe+IUj9uT/54i99qtn7P1/et7e+sdn7OVfOW0v/Jcn7Aff+dC+99337Pvfft++suMZ+4MjT9jv7nvMfumt37Rf/fBb9kdPv2KP/Y977dVfPmtv/8pFe+bbe+33jj5m3zn+ir15da+9NfmZ/fg3P7G3/uuz9sQvHbFHf+GQPfmXj9gTf+mwPeaE/MM/e8Ae/QuH7PFf2u/pw/bif3XCXvv7p+ylv3XKXvjPT9o7v3nGnjn+nj18+jXbOXHM+pd3mF18x+z0S2ZHf2xrl96z3ded2Cf22JN+Xh77/x2x/S8csfXO++W5FT8CYoqUv08jxPEY3eMqf7UC/X2A/p4gxzPQKy/bUE/W53rbkOsB9wnr3gCOKlRVEISFhwQBzToBQTwsVS+7nGvlW9nJgrh2tNAzL0iJ6US8tJhSdFtNK4aEp8XzLd7JGlj5FhXTZ/5LLwbw9fh+VTw7WyztxBQiJBfPhdCVF41ZTaiQqUE8sbwkXYQVZMVzJzwZnkG5p2WrG7F44eyNdXvH2/2J9+tN70vH81ZWnURWfACnjDMH1ypC3az+g2i0eAIvCbJCuiytb84R/YZcWQVIP0bTl3qeVd4XI+RZWLezaI8++nhM/025N8W1z1jKD1G1nwVkwso3lcJ8w+V4HsgF0rlczq/TGbVd243dps864qonh+RLpGuDbAmzjdJ1+WzbRmo5L9tKl/PW1vjBtGq3VhbjPa1Ydr0yH18zvrXatbOLZ+304ct24ol5e/k3TtgrPpDv/N0rtnLmpC1PfmzvXztoJ+fcU+5esfecrK5Mn4iB/OTMQXvuyGf21j85ax/85iV7/9cv2Gt/45z95Ku77dlzH9v1wz33diZtx0Pn7OnvfmbPffWgffBPLtpHv33ZDj8yafu+d81e/2+dtP7mKdv78DV7478/Y6/+2il7+MN37emrO+wPjzxvv3/0SXvwkzfs3X92zp77lWP20j84bm/+D2dt70tX7A0nqafP77C3nLA+nD5oL729z/Y8ctX2PH3djr04bx9/5bIdeWrOTr3asb3fvmDHn7lqJ1/s2P4fXLf33aN877fO2Y7fO+0EfdXe/b1z9sShHfb+1EE72r1qg4l9ZpMu1z512W0bi5ft1MJV+2TuhL11bL+98sxRm506Y+6WlnM572EsTnECIIxnXXhq/rfhB2j6+0iEcfqMWq+/OdiqbNbVNvenBO8N4KhCVQU2Mdd1ouKFYab0mAp0svDBXN5QL56/bF6yjUBG2IjAEIhKaeVRBgLsLa563QO74sTV8QH8ppPEyvLA5lew9frcpusEBeFBfOVDkKUe7T1YXjIe7ZIxfNbl5LCG15WmA1kswXXOEvcVd69WPVxjmV880/IzAYn5IIQ7xPMupg+1yEISz9mcZEZTfBAY+xkWwlrg+RUvIPvxDvycaGl68coKWQVhudDHQrD09aZNT8/aI488Zj94+Ed27NiJ+NVIXxlr2wTUhKUbRvF8AwnoGGyFNjvS9SAPalulEezrGx1ogFcatKVzWZBtcjyjtmkDetUtycev/gmyz6JyypeQR3mmBTd4RsTgymIGFjf0Z/zHhl/XKzM+KH9kGwvTdmrlor3kg/SRPVdt7brbL1+3E53L9oNT7zixTVJ7tCHcvLVsU8d7duaDKbt4ZNFOfThrh65ctIO9C+6lnHNOPGWnnSSPrF22y2tT1p9aseuTC9a9vmLrS/z9yvWz4T+aBpP+g7DL9OWird3kvpqyuaVJm+v13NNbsYMXnKgGZ+3s6jU72rlgB2bP22tXPnOP6IjtnjphZxb8WutfsyudIzaYOm6rcwNbnzxvG93LdnP6tB/zgvPJms3dmLfe/BXrn/PrsnfWSXnSpma6fr80Cy54BpWm8WpcWpyy165/at2VuXIemQrknMYqShfKtz37ctR/ozquvyeobXRNSCfUaSGXB7XdfcK6N4CjClUV2IyTVXzE0SXenXJS4QViTecxvRdeVDP9J88qSyYykZvICllZWrNrXs+nnY7t8Bvsexen7cdX52yq5wN6z8kSgnJPJT64CHEhUXchvZEUzwvCCvLC23LS4tlTPMsKD8s9Lh/4IZx1Bhi8LSeSeJ7FKj8npxvYYAuJQVQeX/MbA+9IZEV9kCFExas4vPsV03wu8XmTwVpDVss+CDjJOoExpRh7HnpevFfmOt4pG5FVmcrEjnv5hedfsm996zv+A2EpXkRWv7nHagEQ1ridLpRGNOhmZD2SB3FBepVVmMvlPA0GoG1gAOPK5nQGOpXJddY6gXTWKS1bxbMIinPMqoMwnwOQ4yCSDKT8IsILYCVbeAE+MDPQsmDCSWa5e94+uLrT3r96wmYvHrHO8cfsU/dgfnTyDXvg2Mt2aO68X3duDyi/2nFP5KB1zr9vVzvnbPrsW3ZrMGsb1N93QljvWL931e/Bq7ax1vPrZWCzvSt+PbMxLM95+IW2YBt9nq95vaseLvn1suL1Lk0UWSavb4OFi3Z57oy9cGmX7Zg4aJ9dP2gfXt1nr1/Zay9c/MTmeEa3PF1WRPYueQe9vgX3fK5+VNL9qaj/xtqC3XRy22An9WUn65Up6613bZ02OTccn85VhWtLM/bq5T02weddsJdXFc+s/PpkukHPssaQFsh/1/z3riH9uHxhXFmBeH3/3CesewM4qlBVgc3H1kyj71axRVNZhg6JMVVYpgljJSHihCVPqpaauNhlnSkwFhgwkLOPH18MPrK4ZC9PL7i3tWJ9b3PeiSimIeNdLhdIsyFGPdsqJFXIUKTIV4WjHbwgJwHIBdGOEjEt2MhNJ6Yb7l2tu5d1A4/K4+ghiWLTTCNCdF5edbmzZAMnOjw38gZOOLFbfENYvaW+XfV+vTa76De5EzDHzs4dLuH9NR6gCAui5Npn5d/XvvZ1++53vxdfFgZMYbKzRdu0IDh7tt3DAjmd47qBCTUogzoNSHMj1qSV7XLdCjOwzfl3ss/5NXK5XG9GXV6fPKn1dVpAp+PLNuh0HpQPWJxRlru7LqYDnSziBVdWtXkaXd+9pykf6Bev+GB+ya4sXLbnr+y2Dy7ttltTB+3W8rx95J7My1cP2umre2zdPYzYrJZ2Lr1jduVDs5nDZnNHvUH3NjSg0ybt8Q2v8DwgSUL64oM97TLg80xNZNo570TjBEMcj2XVy/ecxBYv2/rsSTs8f8EuL1zzZmbs4MwZ2+Oe1vHuVZtc9DYhIcgSkqN96gzSc88S7zL65fXxcu9SEw/C9nMwXCjhoI/xrtUI8ysLTlbu0TlBbjixR9+pm+PinTFC6qA+6tnCSwP5bwdyXMh/x4xar785Utejdmr9fcK6N4CjClUVbCIriT4NEu9TOVnFJ+bdY2ApdzxvcjKR95RFpMVqOQgoPkNCuu/E5GVX3OMg5PnOqg/oHScipgkXu27vYXhzjeg5WCyV937EKsKGCIv3Qpw2BzEFh6fURlg1cW0lYevCu1+lLjbR9dC9K/LY/gnihbBYxs6xLfixLi+t2+7FBTvo8VWmL11ib0SO1fsZL0LjrTWExaqtAwcO2g9+8CP74z/+ZqwG5PqPRR94fIxDfg9JdG9kwgL5pmm76TLa0ropM7KdfkWik17lst04ZJtcx3aQbdXenerQ8WRbRMeosgqBbDhWlZdedUlHGIRI+SAE3m3yc8SgChEA0nMnXU75qHw2ntvcuvyh7Zk8ZnunT9stJzEI4MbEXptwErtyba8dnDhkg+kjhVCcOIxvP/F8DGJgIIcc0EMcvEhLKLJkGi1I0wkLYoJYIJLw+rwvqkNTl5AV9oNpu+XEttibsDX65Pb9udO2OrEv+nhTz+cAdbt91JVJLF7q9T5TL/0L0nZbzkfsW1iun0CzIlE4uXDd3pk4ar1pJ+Vru8tzK0geYuJ4+RFAveGhla8M57+boL9fjayr8+u0/s4CcXT6uwuyIcwC7hPWvQEcVaiqwEkBT+p2oipk5WknDD0/0rOjmIoLwtCzpRFpQSgQFNN78X6SD948k8I7g4A6XUjK24wB/4Z1l9Zs3v/QvHwrW70PBjEGYfHCcbRF/ZBfCdUf0qzgE2Fpak1SExOkMVyY0aQJy15+1KG6yq4U8cVgpux4PuV6vssFgeM99pyslhbX7Jyfv3fmen5uWIjh5wRiZSUk0pAWhMVUI/cB8Qce+Lb92q/9mh07djz+OPH5ffrhfcYmC6gJK0M3jlDfbDXyzTYObfno8g1e15P1uulrmxrKy33O9WxVPutlV9eT+ytIn/sn0hJyHMjejctgzi9/CIqBO3sT3Qtl8IY48IamD9qGe1ErU4fLLvAMzAzSTh6rTh7vurfVueReVXg/ThSUgWB41wvygwRoI8Rt2L0c0kAgKDwS7OkLcYiCgX+5mWaDoPRciHy8ob57MwveDsTknpbNnij9urorpiWHXlXz0cSoQyQGWWuKL57l0QemAz2k3SHZNF4R54t0kDszFet2aPKoXXdPzib3F6LlfLknGj8CqJuyYV/C+JGQoL+n/o6K19DfVsA2l835dToDXW5HNgrvE9a9ARxVqKrACaF3m3cVU3BJ4qVeFiDgNTQDL++ihOfgOvYAzKSlVYVFyvRheEsej1WIHl9ysgpbCC/ID69pLXQ8SwvCcmFBQw8CpR4ng6Gdh0wJRhvh0bjX5mQS+/A1hFRLJqu8JF4kgXdVnoONPCxIivw1H8wGruMLx/EtLdpzMuOFY7azml9csTN+rlgs0nUijedb3jf6W87b6NxRH+f06NFj9uyzz9nVK9f9wvd71ce6GAv8PuXeyAK2IqyM+obL6XyzCbWuzgfodMOCrWyUl9MIU2nSZ5tapK+RbdSXmmTGoa0+oLpUh+xyG0DpUdjkQVAM0DGAe1kGZgZ2Bu81JxTIiwG5494WZIQnweAMaeDteNkbS1N2a/aYk4N7FpBQeDxOTthBFEFOtOEXhqbHaIc24z0wJw1sAIQCSdEvpgFZHg6omzzKBtF5mn6xo8TVj4s3SJ/d87OpA4WoIK1FJ5F4Nkc5b4v+0B5AxzReLEOHaBovilCEFvDzQppz6+Sz6oQ7ecWJkfPEsQbReZ0iyWE9lBn9DXT+gUJAXKJ0tgWK579phvS5DBhXJ2G2vU9Y9wZwVKGqApuvpgOZHsS7gqiG3hak1ZDVinsX8T4UZLXCKrjiaYms8DDC+2l05VtZPoA7CbFoA+IaemF4Vj6QQz6LLj33Rlg2Hi/hMvAvMrUIadEfH+w9PhjgxeC9eZ1epu82nT4ky/ZKTA9CXCwdH0lNUIpDHCKrICymFVcbsnIyimdKPM+CoNcQJxrvHwTLp07YXJftnNhyatbPT3wF2fPKF5nL+Yhz4McjkmOakDZ027CKUFOYd0L9HlYb6htJz2FAvlkVJ8x6kMvnuG7YrAPSSa86x6W3sgW5z4TlmdEoLXvF2+rONjVqHe3pxeFxUF0qq1/8uarI0xQZAzikNOOeC94Ly7rxuPCYNH3GsxviDPqxlBuy8kGc6UEREIM3RANRxC8ZH8RDXE8dtAXimU/j7RAGSbh95LmN7CAu2qBN+ghhTB9uyMjzICxsIeEgStdTHyHtakpQpBKk1RBrEKTXGRN4Td6wfx53PW9RXbv4gW3gyVFPPL/y8pSjb3GcXnccq0sQbvm75B8n+W8hbPr7pGuCeH1NbQXy1U59TbTVD+4T1r0BHFWoquC251eIpgblYTFtyPQb5FSm48pUYJAVAzXkhq0PznrXaLDM96tuBjkhZbeL4nGEuB3CTucIZViFx+IJdmdnwcZgcc3mnYw6gwVPL9ul1RWbZfBaw7NbcqLyOnprLk5sfbZ96oXnwgKHTFAiKchJ6UxUIZ5ea1YCQlg4A9wv5MXCDO4dJ7AgLCeZNZ5vEWca072sWT/2eYiNBSbonaDCswyPCy+Q81aOnePj/D373Av2xJNP2/SM36iOCxcuxvQgnte+ffs9fclvBHYAmI78M2cvbouwhHzjZeQbvwZl8k2ZofpqvXSIbFSH0oLsBPJzf5SPXmWVBtJvR2SfkfMy0KkPQAOcbPOANw6ln/zQ4UfIul8/LkwBBin53w1vhQE/vC6m49zDYXovFkS4QAykIROeOzFwMy2mabggIwZ+GnM9AzyEgA0LPoiTHxcuYUMq6KMuPz6EeiAtpgeRICPPh0DoF1OSEBb9oV3KQ8TqQ973EGBHWsepdtEjCbOrS7bj8m5bYzEI50LPvEB4h82xcgxButQ1Ou/575T/Ptv722xtix67fB3UGHfv3CesewM4qlBVQZCTPKuasCSxrdKQlEbEhYTedQzAQVRrN63nAz/LvKcWnWB8oGb3i1gFyCDuUj686ETlgzdeR5CED/ZBMi4rrMLzP36H1XYLg/g0/965Jfv64Wn75Ven7KuHezbhbd0cuJflxMWSeNqPqcuGsERSkmH9YwgLHTbl+1blnS55PgiERT8hIvrM3oI8n+o6YU74cc77MbHwg+XvnAM+h89xxjE3hIWnhTeJVzUz27FvfvNb9uJLL9nsnA8CjlOnz9gPfvBDe+655+Ol4qeffi7CTz7Z4zfJhr377vt29aoPNFsg30z5xiSeb1jdnBnS3ylfyLZKK6zjCPWN65+QbXIdORSwE5EQJ6xtBOVtZQNUj/pAKAEqrzTIdRJqUCNcX1uxDR/wb/VnnJMW7BbLxVlVF16OD+7yMBjsY8DGs3ECYZEDHhmr/xjQRTqNpxKi6TIGdwZ58vC0QJAcek/H6kUfTPFilE8bEF5MVTqpUjaebzlZsrEvRBJECgl6mWibfrjQLv3DBqKiLLZM6VFeRENeQ2wLXvepufO2d+q4HfRwA2+O/oQXh8fWECx9Di8NeD203ZxboPOcUf89gP4m9d+thvSyrf+uNUHlOrL+PmHdG8BRhaoKhuQkshJhSR9xiMuJiZd2tT1S2cWh8biWy84TfBhx3gflOR+gZz28ttB30iqLKIaeVQzYZbUgMnBii7QL5Yt35p6Key0M8CuLy3ZhYcV2Ts3Yidkl+2++fdL+7d85Z7/8+pSd9b6sO6mxwAMvq3xPy8t4//JScpGViImQaw0hLlIL0sJzcg8Lb4rVeiKsIKOmb+wryIq+RSek636sC/TDbVbWvR23WWm2lCrCsa4HqXZ7Lt7H8ET92CGkB771JzY17Te649jxk/bMs8/Z+x98aAcPHbUdO3bZm2+9Z+fOX4oh6vDhI8P3sIR8AwHdfDWyvs2m1tX5+eZsQy6veF1HrW/LV8hAUSOXFeoBBWS7OhwH8qmHkDqVriGbrYCNhK/jMn3IaxTr7nnxUUg2ut3wQf7WStcH7m55lgSBMHDHij5IygdwSE1kwmKEIA48HoiDAd7PEYO8FioEmr4FkTQEAwlqig8yQEccbwmiJI4tz9j0bA07iDWm+ZzwmFYMb8jbA+joO+RF34O8vO3oq9tyDCItJ7f5ix/aI2fetR+e/cAu97xe2oSQKRd9cgGqg3rpU3OueVEb7zWfe/190EmfdTkchzo/l8t5SmfJYGsmNki+jy8WcFShqoI7EtZQgrDwqhhwRyv2YoFFeFhlyovVfzEd5vpO5JVFGSIrPAymBmMFHaQVYSEshBdz8U56TPe5LK64F+WE0B+43gd83hO7NNm3f/72RfsHu6+Z3/+2HB5WWUkIYUkgKnlUiLwqrmlJJizieFJ4VrGnIGODx+U5MXXJczamOvGiOniCrucF5XUf5HgBmSXwI7JiKyf3tFzivS2O3c8N+mvXp+xHP37EHnvsSf91diT+OExFli8aE2cg5kZxidzNm99yY+qmqQd35eWbSmkklxWUlo0G7dquDbXduLQGk+1AfSRUuVynME4nfVs+yPlZMsbl5b7V5x69nrnJDmE5PLYSPg6p3d9vsi+hD+4bDNxOCBsxJeaDPR4LK/1KzYU8nADIj/e2GNgRFmQQboK3CyHG4E9ZbwOQhkwcpR0XyMEJcMPb2+B5FoQVOm8PMmJFIe2JROLGwPPyurAJnedFPvX7cbgNO8d3+rN27OJHNnlph+2+sMOudS5aZ47ndU549ImylMG7o3x0rGlreOU7Gk8N6JzqGq3RpmsDdvnakuS04gJx/V2VBnkvQTTbFa8p/ruPdsBRhaoKNhFTJirFQ4KwWNbOFGBZSFDIirSTUjyrKc9rSro8+4pVfG4X02Hog8SKxxWr/CAwz4vFCJCVEwAeCVNvLGCIl3A9nPNBHvJiYQUfjex63Zfne/Z3Xrpo3z29aLwI3A/SYlEGBFle2oWE8nMrpCasrC9S7ClHPs+yIB9WBy56nexyscTUoId8F8yLxPMv7BH2CWRRBR9l7A+ceCEsL7vgZRf8ODtOeBzb9GzHHn/iafvDP/pjm5tdaJbUFwnvLvVT90tedJFvGt1041DfXISIFhpIL5DWwCpbQWnKjWtXNione+obh7ofOb4VVE4iqG/o2vop2zpP6VyefpNWG/m8SHI+cUTnkPjq6uowTsi5V7jGgh72J7zl5b3NeIVidWAbeB8QmQY0BnHIypNIRk7mfmUM9Tepw/tBPz0NedL2DSfO9UEhueEqSCeUjbDz44NggigJ8ezwvpycwotywsHrEryO09f32ZPnd9pzl/bY9JJ7VZrm5BleeJROtLQjkgPUBRmq/W2AcyoQH3f8QlsePyiyjrjqVVz5tR1gSnDweQjLy8cG3ZG6jxpwVKGqguJVLTTelchpC8IqUp5ZFa/KScTDsgdg2Q0jdqjwNFN1cx7nUyTsURgfi4y84o1BaIX8mFqEcHgOxjMtJy8nLn0qv+u6BbyZIMOBzXh9k97WOyc69suvXLPLfqGs0KclPhFSCCs/x1IoDyuTgQhNehFPxLkP8ay8H3hX9J/nUkveP/ol+1X3wGLrp6ZseGjhmZXpxZgWdNJbcAKbXVr3Y1m30+4tvfbGW/bKq2/aqVPn/ML1H51uH8KiD6+baUZCBJw6fXZby9pBfVO13WRZX9sIedAFshtnP05/J9TllJYu54Gsr/PagE0e2IQ2naC6scnngVBtks52istetvpxQJoNdJVXCItrldcdCokxZchABqGgU1nqEeq48tUG8dpGEsQ4jBd7wtImP5o2t1UIze2w8bjX5v9DXE40kBdxkRVERr57axfPvGYfTBy1ywtXbaI36bp5v8idpCA9vQzNQpTwyLwcQrtDr83tUj8ydLy5n0B6oU5vhVzfneqtceBzEpbkPtoBRxWqKggy0peBC2ElotIUIQQWpDXylkQ0kpjqczJip/VCWCvxaZKpTs9mnKzK1k7UcXvZ8LDwYpy08K5ipR3PtlzHyj0Wccy7hxJL3Vke7zK52LUrC8v2j167bDsnBra+woIQJywnTwgL4tJ7T3qWlcnIr7+Ii9CkI5S3018pnlR4SN5vluaz2wffwlrGk/JyeFJ4UYQjwirijl/IjSBM3utiqycnJK9/16f77F989ev29DPP24ULV7zN0XZQIq54cTlCv1n8j3f8xOlNhKUbrO1GatOPsyedb8g8GEiEtnQGacpnSCd9Xb6uI7cP6vy2MmCcHqjOjNq+jmepUfdRIE2eSCaHCPkiKpUnXpMMZYZE0ojy0EuA8rKNQkC81ivMdRNSZ56+lJ5QEsADglAEpgl5Hwvygnhu+o/R7kU7M3/R+otXbXnhcpnyjOdlTCW6F8Vyf56bsSAke1Vefvi8Cm/P6677MOxHQpsOoFf5GjqHqhO7bJvLKE5+jZgSbJ5hYdUmXmszBXh73n20A44qVFXg3hQEU5au5y8DS0LfkFkhmyxM5zXE4/H4enG8a8UOFQObnl8MssLLKnsQstJwVK4sSGCxRvFYCmGVXSZY+s1zI3Y2h7Au97wPTkjLXd57WraJxcX4RfO770/aMxf7/oPM+7vUsyUnNa0WZEcOeVyZmJBWr4t7zYVnVjx76jppQk5MS2rj33gmtXKr6L1vfV4edoFceX5FveX9LQYpbye8rUJgTB3GZrx+vS96n7774A/sn/zWP7PTZy/ZmttBenhkeGxDbysR1slTIw+r7UYS2m62NmS7bNt2c2db3eTjkMvW9Qjos2SMK5PRVq5toGmzA7VOdneyJV63U4ugQR+hjIggkxVCWnUSCsTbzrX0uYx0pIHaUpowi8rStvqT45Sty1OmJDwUuZAfnpH3E9KBuMhjQUZ/ym4yVRjL6N2TYjqQacWwdZLCBgJTGdVFtfFvAe3SL4G+qF/5uKWrkfW1DWmdC4USkM9BDdkDPKw7PcNy60rQlbz7aAccVaiqILyG2HA2vCOeQbm4lyXCYtDX+1hMuUXaJZazI67Dm+JT+nw2f8I9KryRea9rpusk5cQGUbGhbZnSK9OAfIoez0fTdzEN6B4RIQ+iY3Wfk9i6kwGD+WW3O9jt2ZH5BTvVGdj52YG9e3He/tJLV23nzIrdXFrzPtK3Mi2ondzpN2kRVCasTWTlVw4hnhVEyWo+pu5iKg/C9eNi1w28rvjacHhaLBBhZaETLGQDwUJWfs9BVqVu2iiEJeEa77jn+tzzL9pXvvaHdvjYKfNi1vPzgDfH87Ig7qZuhCnDkyfHTwnmG003kcLPg1yPoHS+UYU6jQ2QnjDb1OkaOY+6VF+G6mjLA6pDNjmdQRoZN0grFJQP0EvQt5VFRATSEfJcC2IBtJvzAGHWEdZCOdWdhXrr+gTZAPJyeeJKgxwqHlN4TNkByAaPiRBh2o9FHaxwZNEItjy7wh47LdvXDhwgpv68j1qEsU3Qn7bzsh1kO8Vz+e3Uk89r27J2asjCPdwqnuvBJrmPAjiqUFWBdcKLashH0pDViKhGpIXExxhFXBBWH5Jjv8BBfGqDPQHnXSbcw8K7YpFEEOFwwUZZECHCimk7F+1Sgay44HWtLTvROGkx/Tbrns4Or/O71zr2lVOz9o/2T9qj19zz8Yt/uev1NgQbm88iXrfqh6AySXGtIYWkCrnwHKrvJBHviXnINGU8h1vgI5V+7E5S+rxIPMvCK8Q2PERIppSBYEafKrmdsNDzXawdOz6yl156Od6Bw6sq7205abkX1/c+66VqhN+Xx07ePiWYQ8AAJkjfphPabsx6gMsgT4O6RMhx2bRB5XI7dToDPfm53VovKK9G7k/dN9K1TqANtZOR9VmkgzCyXmXUV3Q8u0IHIAmVzaHyVQ9p6pCNRP2XTRuJIapLoYgtS+5jjt8GdPK0GGZ5l4pnWRBPf6oIaUgsdnT2uiAxPC7C8La8PEQXVXgcUmswXPjhoF816j6RlmSMK1vbCeh13KDNDl2u906E5X+tdrJCPM+DTXIfBXBUoaoC4/MhZUqwCFOEIiuFhQSKDMmMOARG6IRFHp4VKwDRs7ginl25ZxXTie61YYM9725BHnmBBHF5WJFe84Habya8DYiCzXH7EBzeDeTFykAniA3Cwc2yQtH7vuSkOBTa8vo1HSgRkfDMqUy5+Y3r9wxEg/ckr2mVtsJD9LqduOJbV05OvVhs4uQ7GD1/C8JqQmxYlh7tBEkVohwSVkwTbtg777xnv/Pbv2NXr1yL52bs/LHo0g3S8mN34mL/REjTD8GOHDux6T0s3TDjbr476epy1NeWX9vVaUG67dgyIORf8rntNnt0GpRlm+3QbdX/Gm22NXJ5tV3rpatRHw9p6tBAqLTysq1EaYUSnTfKqaxCSfbeSFNGbQOVkY5QpImAnC+wMCMIhuk8wlgw0djE4gtPx3Sfk1K8+OyExbSf3rcSIWlhRRBW6WfUl0hqSGhjoGNVf4F0iivMNiDbCdKNq28rbJewuM+R+4S1PcBRhaoK4rkMA3KZEiyr8LI3lQWi4nlWkFaTllcWZNaQVnkuVgb5Hl6Vp3M9kBOkFPsRQlIRZ+AvU4Ps0UeIpyXPBdLqen3s7h5f/IUw+k5g8dKykx96b5PnWz0/jn5vNV4m1scdRVZlY1yeJ0BKpW5Nu9EWpMQnRYq3VLwnPMLwDFk67wQWnz9xIo5j5Jx5XrxD1iy+gGR5DjZ8ZlUTll+w7Mn42GNP2L69B+KcsOjCOc68GvPDCuKaR7w/PSdkfqCeOnZy6GHlm4q40ne6wWo7JJdvAzb1wIWOAa6G6syg7loH2nQZua5s21ZfrVPZfFzKl20toI4LOV4jlwE5rZDzh5DOxCDJZYDSWep+Q0h4aYC6c320gdTlgOLKQ4DKKV3bKw7ZbOQpvSE8D/KBnNjRQy8WQ1RMA+rdLV4+hrBERhBVTCu6vtGVNjf/TTPUpyzbQW2b0/VxC3W6DduZEkQ2EZXEczzYJPdRAEcVqiqwTrPknMGXQTkGfB9A5UlJhkSldIqz+Ss7qhdiGulLXiEpeTuEmbCI86xqxQd7doiAKCCN8oXfhrhceEeL5fN4Wh0nQciLbY9iyTlkwW4SpGlnwMKOVW8fMnEPzuvMixiKV1VISlIIij4UEiMeC0G8Xz0nxaW+e3VeZ6+7aLN+vua8bs5bhH7O8Ihi0YQL9TGWZ5LKwvXPxf1Hf/QN+9pXvx6fyAesyuSc8VFNVhNe8/iB6xO2d7Zrx534Xj1y3CYm2PrGL+rmRttKBN2IAD3p2qZOg6wj1KAIcrxGLpPDGhrAs93njQOls2S94mpXacUF6Wp9G9ps0HFu8vGN0wH0OpdZT4g+60DW1+cQoAPoMjm2QWVlk21VJ2nFSzhqK0gI8oJoNLUXK5fcs0IX0vzYoaw8MMhJJEXY1C+oX2oXtMVrmzbU+blMHW/DOH3Gdpe1c2YV+lkdSm0n+bIDjipUVWCdLisAnVxiwQJkNfKwGDxjeXtDPpm0sk2WsG9k0UV2iAhLXhVkpXjsAu8kUV4eHj3LwiNiEUZ89sPJID4iiafFcniIKkls9wTpQmzh/TgRe7uFsBCmAEu8fEJk5F2NSKpI7MLhgmfHC8NzvRu2e75vF3uuX3DS9Prn/FzN+jHx3a/smVEfbbWRFcJ4cPHiZXvooYftq1/9WpwrcPzYcXvhhRfttddetzffeNueffq52Anj4ytX7aneuv2jN9+3iWZKMN9EuulqnZAHHJDtpc/xjKwjrrrqQUyitEJEthKh1uW8cajL13WTzsj2gMG8Poa6rMpkGyHnyYPJ+RnKUx16XgQom8lGcaAQKB+hrOqqdbKtwzpPyG0jpJHcR+WpDaUhpthBA4RH5eQEWRGHkACkFNN+roupPS+n3S36ze7ulMFeZRqovRrD9pu4UOtyXhvIb7PNurb83Cf0Of353sPSf215Rb7sgKMKVRUEYZV3rJxUICwnlEwyQUJDKbbSZ4JSPOvkVakupWORReNhFbKCpIoXNYCs3LvStF2WG04w7CTBcyy2RhLJMBXHwgSm7pjWnIOwnEyYvivPxUbkJyLMZJUJKxZS8NzM+6JnVBDSNSfCB93zeXzejxvvbYljchvXs2M9/YdwWYZPXYg+yHg7YW3Ynj177Z133rUPP9xhk81u7MePn7QHH/y+vfjSy0Fmjz32mL32xpt2+OAxu+I3x2Nvv2PXm81vdVPnGwrU6Yyt8his2urLIC/nKy59W1oDIcj1E+qGl20N6cflZ9S2ss9xQTr1Z6vjrm1zWpAOcKzZLut1joGm87JetgpBjtcgL5dTXPXRhmzQCaRlq7KKy76Og2FcAvCe8KLCW/J4LG2HuHzwZkUgeYA8kVrsPdjzIssxJeZGUa/aC/PUriCbNki/lY2Q83O5NuT8tnMo5K2ZxoGa7la+7ICjClUVxHJtnsngkbBQQR5WJiQ8sPJScUNsTX5NUBJ0maxUF2l5VZmsED0D4gXbdb/22whrKE42sdzdBZLpQy5MGTpBzTphXe4sWtfJRpvQyuuJz91XJCUZLqho6kJ4/4ppRnaa73q/H/Lz9I3pns1H2s/J0rq3iSfnJN4sp4/Vj15fvEgc/S1eHfvGibC4B3bs2GmvvPJqrBLcu3d//HEmp2bs7Nnzdv36pNtt+LlbsmuXr8bfhzmEE2fO2PVr7cva26CbjYGx2/VftBX4lT8YbP51u10sLZX96O4E+oC0DUBA+bLJuhrSKb8WDSLEZSdknUQDuyB9m26cAOpRWu2PE+UTUk5lxyHnqQ5EZXN9EoF4fialfNWZ44J0qjPnSy9EHAIaTgV6CIEt+7WGJxU6EZrbYY8eUuM52GqvDMxNnbn+OqxR9y33W0BXo7YROJd3gsq2lb9PWPcGcFShqgKbdcKam1+MF3HnnGx4DgV5lSk1QtIsMiiLMwhFQDVJKR7elJMT5BYkx4DuAmGNI61YcOFSr+gbCUS2ERLL3Fng4ALRxMIIpu7wsFzmeb7lunim1DwXE3EhmayC8JrpP+KUyXXO99jFAy9q1V7yY393vhB7fP4/FmOUaU55kBxTHKOHpd/F66Lf8UJxc99++uke+8M//CP79rf/xM6zG7vrhveBhzeRJk4/naPt5Imzw2dYx48fd6Lba/v3779NPvvsMzt69OjwJnzttdfs937v9+LB8L59+2x+fj5s3nvvPXv11VfjkyV79uyJ+rjxDh06ZB999JH3C/K8HkLexx9/HGV//OMfR51bob6p2wYYkAeBukyNbMexMRhLT31tAxTIbeeBSTpBded6sk3Oq+PjBjxsyMNGdjWJjAP2ORRUB6Hqz6HaIp6l1tf1gpwvqNwQ8czJjxddbKHkFzWAjJjeG3pa/veJfA+DqBrbWJQx7YS1GFWw8lD1t/WpDbf1yTEuzXnJyGVzPJ8ThUKtJ8w2bYsuxoFSdytfVsBRhaoK4mXf5e6qTfrAu3t6xqY65dlPEJRLXvIe6YawRFKZqJSOacVGtIpQnhahiEteGAQWpNUQGFOGEJckBn73TGJ7Ix+8WW5eNsst7z/hmUFMLEfP7y7FfoSeL2JiahBh+i6m8Fwf5NQIHlbW8fxKG/X2+jfs8MLALjtRQVIQllYPiqwkOqbwtjgerwuSLd4jpMWN4RdiI4wNIrPy0jFL7AtJx/e1vK/ucMVOF1OTU/GH/Bf/4l/Y3/t7f8/+4T/8h7fJr/7qr9rv//7ve3vlOQNTi7/zO79j3/nOd+y3f/u3I/7iiy8Gqf3Nv/k3g7QeeeSRyP/Wt75lTz31lP3kJz9xQv1De/755yP9x3/8x/b973/fCfbbIc8991zUXd/YWyHf5HlABBoscn1bDpqOrCPMAzYhacWll62QdRKQ285lFVc6I+dJ6IP6kXW5fulzO7JTGpDOkI3qIl2Xk05pIJu6PYBOU4lCtom4e0zsKVji9KnohtOCxdgv5Ia0lEeILuLeB28r9yFj2FYTF6SnXNtxZihf5+dOUB25LvUv69oAYa2u3CesLxpwVKGqAut0uza/sBALGS7MLNr5uW6Qz2hvQaYDy5TgcFowyW1k1ZBTJi0Gcek1qMu2LsdAr2dcIjHSZT++G01eIx7HM+PZV3lOdStITOlCStmufMOLd6hIQwas7mODW56JxXMwFxEeqxA7S94/96gWezfCg4ul+05YxbNy0mo8LJFUTcDleEbkyzO40bMsbioe3qfnW36/Q9D0malEPdfjlmOTXHlYeD0XL160y5cvbxJ0CO9r6QbbsWOHPfroo0Fc3/ve94Kg3nrrrfDGXnrpJdu1a5f96Ec/Ci8Mz+vSpUv2+OOPhx7CIo6HxU35zjvvhO2nn34adQO1Q9g2OOR8xcdBddypHoW5PuJ5EKsH5Tz4gBwHOS6gU19kX/ctp2WT41kEpSlb1w/qvoMcVx7komNGpJfIC82o6wW5bF0HAtCP0JTPU4ICxISOPAgqCKuJ41014Flu/nvltjLa9NJJX6dBjtN3tbX5OEYYV0c+vzkv4+jhQ3ZusmufnF+0Rf/xvBWo4W7lywo4qlBVgc11uiEz8x2bmV2IKcKybx4y8rR476iIPKURYWXCCRIihKSSaFBvIy/FGeAlGvyDrHwgx0tZXSlTgavLZYqNrxMPvZhmgI/ykMVKWWwBKcVUX0jxtIps9r5qKQs4CjkNliCusvqwj8dFn5foc+k3/RRRSejHkLy8v8jaKtOZDCL8uixEVV5iHnlXvG+FN8aLzKw0pH/smsEtlvcS3A64uXRzMrBlcBPmwQxSyyQ07qYG9U2r9Lgbuk2v+pWXbcjLcZBtct9kB+pjkr2Q46Atr7YR0Nc20iFt/RRyPlCakD5LNFUoveJtID/XkyWXU5wQSA+oQ0Cf00K2D5DO04Ax3dd4TdpWCa+LqcHY6FaEtepqJ9fVQWuft0I+njvZZuR2iOdzJuR6JUoLOa8W4fChgzEbs+/Skj1/YMbeP9W1qcUyw1GDUncrX1bAUYWqCqw7vzR8jjU9v+ChE9aQrERcS83y95GHlUmnTPkxiBfPI5NUJqRaNNBrYNcgrzyICG+jeFYQFu9k3XCiYtqCKbYyXRhkhYi8PCwvIhdSihd6IyzTiHpepWdZWoSBTnkQFnsfxvMtJ6yuHx/TgMXb4pjLS9aa8lSfM+GOyAtvsfQ9PCy/12PRlEvZKNcHi0Y4LkLuKYiK44vPPfgf70QLYenWI390GzbpsgTrZ448IABu7DzoAMXzIJ1FUFx11nlIrrstLYyLZ6CXCMTVfhvqfKUVMlBqsAT1Med8lRHqNECnkLqUBlmX9UJtC9QXkPOzHhDnw5Hl678oGmIKj8rjQUzN1B8GMV2w7Dp+ia1HWS5J6qHuuv42RJuNKC1kfYb0teg8cq5rkJ+hvmV9rif/PQnzlOANP8jj1/v24sFZe+PonF2ac9K+A6jpbuTLAjiqUFWBzTtBzUFYncVYMUh8hlV2Tlhs0Dr6vEgz9Zc8KhFPfFjRJZ7nuOTdMkp+iSMM4AzsOV+iaTRJEJGTTyGsEscrGZKUp0Vo2CvNxrojwiqkNSKsEkoHYUlEaNmexRbxDGt4bOVYJSJoFpmIeAtJjUhreZlpQaYpIVP6XTzE5j4uZNV4XPRfXheCF8k2UuDUqTNDwtrwX7UbfFac1VZNKOEzDuQDbq4zZ87ETcUnvHu98s6XbjzChYWFmCY8ffq09xWvlnPP88SVWIDBlCD62dlZe//992NA5PkYoVYfzs3NxU2MHXUiIMcFDRy1jfQgl0OvvgrKzwKwy4NJRrarkfW1zVblwFb5ud+KI4rT1zbSaYPKKq5QxyupCYu2ctvSKV4j2wsqGxr2DARBWM0Lwm1Az7UIiTnol+rdqn1wp7zt1FFDtrmM6qqlBrrcd855vs7GLbq46GT1upPWy4fm7OSkn4uW7qK6W/myAI4qVFUQ3tWMe1bIrHtRfMNqxnWx3B3i6iyEZ1U/v9pENj5QIwzcQW7ukWUvLNtLx+CuAb72TERcIiVCCelMVOg0JSgik52eXWUR8eBBQUgQVSYveV0irNhdA3Fiit01KtIaEpaLjom+0yf1q07zhVn6x+ILBE/I7wG/oUfPsoaEFQRWBoQgrHhnyy/ZR/4tsz/8X5o98L+6XdD/5M8EebGp7pNPPuntrdkLL7xgTz/9tL388sv2wAMPhB5S4vkWz6smJyfj+dSzzz5rP/jBD2KxBQsx/uRP/sTeeOMN++EPf2h/9Ed/ZA8//LA9+OCD8UyMhRgs4CCflYUs6mA1oaAbuh4EdNMrXiOXaxuYan0O22wV1nVJl/uwlb2ALot0oC6j+mtb6bN9Lif7Oo+QMkJtk0Wo03W7GcoDyifU3wugzXmhiVWANzzqZRUmMtN7Z9jX/RdyHJCWLuep7wpznvSK5zygMkD5EpHqVqjLgjsta59cWLN3jnfs+f0zdujKUnycVSB2t/JFYe0Gi8z8h7oLj1R+3gBHFaoqsFnIaq5rs3MLxcPq9m3WCYf4vOexk3h4WkFYTjruPYmo9BwHjyo+IdIsh6+JLZNVJioN8iIqkZR0SouAGLzbiIoQvTwU2RQiKp6TSIktmyArRCSlUEKa/KFX5aQU+yKic8mEhYiwdTwiXfWduI4xvCyvf9X7xbtkTG8yJSiSqklLcXDitBPWRENYb/9ts6d/0Tae/yXbeO4XzV74paFsuP7Wm3/HXTf3grwoCy14RsVKQMgIsvm1X/s1++pXvxr1vvLKK0FiLML47ne/G/mQ1Ycffhhk9u6779pDDz0URMUKwX/+z/95kB0LMvC4vvKVrwRZUc8//af/1I4cORL1ZuRBQDd5HmzaBpG7AeU1GNZlc3qrupWXJfdRGJeWjjJIhvKyreyUziCdPS/ZCyqT88ch2+Q6MnmMqyenc9lh3AlpaIPHFVsyeb03RztmqH4k16G0yhPP+WBYtyPbCeiyDcj1kFfbk95EvqmOumzbOcqQbjvvYYH5/rp9dKZrLxyYsd3nF+ObegI1bVc+L3i39OiFKXvrszP2wscn7IWdx+25j4oQf/Hj4/bGntN24MxEbDn3pw04qlBVQTyzmp4phMV0IF7WnHtZ4WF5fD4Er2nBCYjdK5yAlnohkBc7ShSvqpCVnn1lwspkxcCtNFITF6HyiI+8ktHUoEQ6RISFKD9WCPovh7Kc3ckoiAniKgQmb6oWnlsV7yktXW/iyGbCap7h+TFkwhJpqf8iYNIDr2Nl4H100mKZfiGtzb9uWu4NO5M/4Bj/br6AFXK75eKnTp2yw4cPx+rBCxcueB/7sdpwZmYm8rkZISvq5t0rVgkydbi4uBg2nU4n0idOnIiViOiw45oo18ViLJHHjrbQCflm10CQB4R6EKh12Vb1tOVrYGlDXUcN1VnXT1q6rTDORnXW+cRz3jjITrY5PY6cATrsNSirja3aAqqvrlNtU5/qGNrwPAsdZKWFGA7ysYV0VU465Su91bEA6VWf6mqz304ddXlCdILS2SanpVMItktYAquSP7vYi+dcH5zq2ExvdO4ANW8ld4tZH5/f2XfOntlxNMLTV2fj008DH5t4HIGw6fj84rKduzZnHxy64CR2zN50Yrs+Vx4j/GkAjipUVWCTTAN2FoOs+Ix9xwfd+P6Tk1THD5LNcRdYNdjzdHzYEU/KB28/sJ6H7KlXnnGNCAtPTB+BFPkgDOiSOi2d9Br4NeAPSahJE4rARFSkNxGW2+DR8MyIlXeFsAqBQVi1ZwV5oBNBZZKKndqbOPogKz/eQloQFv12km2Ohb4vI05S6otIqxCaPlxZjoNrf3Z2zonggp05e87m5jp27dpExC9fKfsHnjlzO2HVQM8U4+e5qL9o5JsbENeNr0HqTmiro62cdKq/DdLnfOJI7c0IykfywJsH7/pYFCdfojoylCfIprbLIE9t5/4gqivXCdrqlL3ykPo4gPIUH4u8StBB3YjqRKTL9dXShqxXnJC6hWyjdoQ63tZOm05QW1wjGbkMP/iYXr9b8C2+o9f69vKhWXv7+Lxdnh+dQ0ALbbJd0MfPTl0LD+rw+cl49+1ucPLyTHheHx25FIu/ftaAowpVFdiled7Dcm/IyYkd05nLhKyKhwVZ9VwWysrBrruw/mt6abBky30nuF43yKy3sLppSjB/TqQmLSSTk9LZs0JiwG8GewZ0DfYxyLto6o/8HGJLvsqx0wQeDMfGKr1lJwh5WGzptOxkpt0t8KzYP5D3rSKMuJOTh7xUHO9neR3xfa54ruUSHibEVcirbG3lpOXHU0jX++x9qUlLx6E0z6nYU/AnP3kkXsplocNXvvI1e+KJp+ytt96Ji4XvZ125cqX5U94ZuqHwqHIocPPy3EovGI8DHpTe/6rBQo3p6bIXInYs1rgb0Md84wtZPy4/I9tuFVe6Rm1bh4oL4wY+0FYOe4nSNUHIPusypCdUXZkQcn4O25DLZKnzcpr2pMvIumyjUMRCWqK07KWr0abPxwwI63Op8wOybd2/XEaQXnmqa5wtwMP6PISVcX5m2V4/Om+vHSkLNG6m9ohl2Q5YLc303q6jl2M3kZ8G+85ct1c+ORVj4c8ScFShqgKbXFiMl2FZMr7MQBzPr8qzqy6LLpywOk5eCx0nNieSo1Pz9pUzs/bu1JKteHrePa+ue1oiKwZtXqbN5NNGSHm6UASmaUQEwhL5FI9kNM0mctLAjx0iUiCOpyVSg7Bi+g2Pam3kYfFsi49ALvYhoLKtk55xxb6C6DyNYMOXhuMlYz9XrB5k66byTGulbFvlRMW+g0Fc4aF5PW5TlrWPPENERMV54fjJm5iYskcffcxefvlVe+/9D+yll16x11593Xbv3hM3xtGjx23ieiGO5y99bA+desN+dPpt+/GZt+1HLgofOv2GPX9xp91gmsbBM6fXX389njWxpRPPpJjSYxEFxMhKQF40ZrqPZ13Ysm0TBAcZsQBj9+7dMe3HMyum/diaaefOnfZbv/Vbsd0TU47shsG7XLxcfOzYsVh5yBQk+bRLHos7NJBoEKgHAtJ3ygP1IJLTxHOaMJcF0uW4ymVdG2p9XYZ03jEix8kjziCbPTuQ4wI6iaB+qq7aJsdrjNNnyEZtANUpqYGu7heoy4N83LU9aCujeLYD29HV9YNsQ9jWJqjjWYS72ZqpxuZemU0srtm7JzsxXXjgcs+W10u/ALa1fRtW/Yf623vP2fmJTqP56TEx14spQn7M/6wARxWqKrD5xZ4PTIUMuk4UM+5xxUKLRFrhYTmh7Lq+ZA8dnrP/7L15+9qJebvp5WK3d6YMYyqwmSKLKcGRZ5VJKYtIjLxMVujojwZ0Deqk0YucSIu8JHl6MOycoGJrJCctpgb51aFnWhDWAmTVK6TUdeGPEZ8WcT2LLYLIIKYBKwYLQUFUMT3YkNYS3+Jygpr34y9fXBZhlanD2DXebaO/EFdFWjpWQo4VW12UcVx+PODM6fM27aQG/uO3f8v+t0//dfvXnv+v7V97ziWF/4rrf+HN37CVW7z7shFEArF885vfjFV8EBcLK1gRyFZMrARkBSHERJyVf9/4xjdimoNfjmzTxADDHoLIH/zBHwxtWZwB8bEgg/p+/dd/PXbMYHEGbVA/ZaiHraRYAKIbu/5VDPJAUMdrtP3S1qBDHiK0la91lNXAlusU2uoAskdyHUJdLtvq9QBBeXWZfKw5f1wIcj8IayGfemUnnUB6q3OIbS4rAYrLhmPUMZDO9Qp1XTWkq8MMtVejzRbU9thlW+I6R0orzOV+WsKSZHQHN+yTc4v2ghPXrnMLtrC8eUpyHOgixHLhLsiqrf02TMz37NXdp35mKwrhqEJVBbETOF4AZBMrA52ggqi6JcSzWnKb/bOL9valrr1yesH+1o5pe35qYOtLLNDAziVIqzzLyoQlohJpSdBlyWQlG5GVhAGdgZ5BHKJCREwiLJFZtkPHlBuElZ9ZxYa5eE8uEE68c+VtsHUTqwK7HuJVsbImXi6OKUWWgBK6p+VCHcUDg7R4wbh5vuUyJHAXfhQEYVXelsgKiT5zPBzH+kbsdsFaDE0dnz59zj2s8gzr8tK0nV28HnJuccJF4YSdWXBvyfO5AG96BWyrxFQipMHKP7wkFlCwahBPilV9EBar/vCMyGMzXLwwBlS2b8IOHTZ4TNjgLeFZ4aFR7xNPPBGeGEvcaQuPjPDNN9+MPqBn66d6QGgDeonSoB5gQFsd48oD1aEBVCCOPpcbN7CqDyojqJz0GuwQ5Smd40pjIztB+Tkv26hsDWzIUx9UHpFOno5s67rQK1RcqHVKI6qHUOe5tpVNjt8JuZ5cX8a4ulQWwQZROiP3S6GkzhN+GsLKoFaJsOIeFp7WS05c77vnNd3begr/4NkJ++jIxSbVAvrO8XhUZ0rx3O447D9z3XYdu9Sk7i3gqEJVBcVTaDwlCIspwSArvCoPeVl4ynWfXHOWvzJv715YsN864oPlig/Gnsd0IV/eLYSl51ibCSiTUCYrxWXbZg9R5TL1YB+DfENMQQgeiqQ0LVhCpheZDiwLK5jWK6TiBOPl+tTlnhCLSZjWm8dTctLqrzixOcmwpx/eWRAjYSOQWHnm5Z6W1xnPt7we6mBBSixKiedaI9KKb3R5vxGRVei9D0Mvy9NsgFs+OlkuqzOn725rJlDfWKBtEL4T2uoZh7YBQ+XVdpsNwC63dTftyjaHWTJIa8Bqg8rIps12XFlBdSB5CgxInyFdW14GeTp/nE+Rj/qYyyqddaBNv91jlU1G1hGXvXRtdUqX7YU2HWjTCTlP8azTtYcu59c2OQ3G2WbcC8KSCLc8cWJiYK8enrO3js3blU6ZmmMLqNPuQIC+jynP7DjmP3bH3+P+E8LrJX9T7S5+fPHv1uB5GIs4mFG614CjClUVxEAZU19OMggvwhJCYJAQ3tWkE8Wua3P2zsVFe+zsoj1+teODPFOHbjO/WFYUdkf7Dub3sDIJSTIBIbVdLpv1lBNZEafvbV6VpgUR3mUiPwgCDwnvyAWiZpUf7xosDFycVGZdx7TgHKsjPc3UYCG3siCDxRNRv0jL66Nuphb1rlcsiXdiEmnhuYW35kQImUNctVclEVlBniF4Y94GU4JcRHmni88L3bR3C8rlqau7QX2Ttw1eGgwk2GiwE5Q3DuRpwJGd4m31gWynfJWpUdfTVmdbOZD1ql86wroe0rlMG2ST7Tj+7fyNVa4ur2Oq9QLXgPIJM2p70rJXmba+oZdgp2uNtKC4bHKegK5NfzfQ9QNyXePaFL4owqpBi5KMC7Mr9oaT1genuvbH7161X/nxSVtYuWUnLk7Fir6twGFQ37KPK9Mr/mM7xhc0hPx7ZxxwL27nVl7cFwQ4qlBVQZAVz1r6g7LHnqayRD59T1910vrk+rztuLpoz1+csU+dzPqQWkwd8p4WHlnxrkpYSCfv4l72GxwRT01aWTJREcqewZyBXV4XcQhEZCXvqiatoh8RViy28GPlmDsQdt/JamHFPptfsAtedyeW7fs5cY8JT0wkN/R6WHU4nFosefLcSr0jiWXw8ZysLExhA2FWEYYX5aQk8qL/hEFaIetRljr4dAo4eXJEWIM5P4Zp79/M7YJ+ed7Jxa8+HvYzfTc1NRU3Fe9KsZCC1YEsnFB9fJCRHSuY9mO7JbZaYtUT5VhkwYvDvH+FnkUZvGvFt7FYFcj3tAArCXlfi/J8GFI3+N0MoIrfaVBSvkTQgJN1AHtQ5yme9Tk/I/epzZY47bcdb13nndLgbsooTigRcrwNtW0+t4Liyh93/kHW67wLss1lchzUaaC6CDm/d6q3rQ6Q9YrrmhHajq2O1/hZEJYk49DVJfulbx2xf/drB+03XrhgT3143MeyzauBa0T/XdhtY25tPT6ZtOhjZpPbhFuD1YLP7zx+z5e6w1GFqgqcrNyT8IFSv+p5n0jeFivfFlx3Zn7JPpzs2vuXpu0FJ67DC4u21B3EPoS8WFw2yC3Pa8qUYJkWLMTVPNNy8gnPCxJyqUlrSGwueQd46YjXZRjcRWCKQ054PSItQi2yGBGPvKF1m/f65ugfDzi9nffmvG1I3PsdU4FeZ/4IZBGPN4RFGEvjsfG81VU20S3TiDz/WnCJHTLwtPz8hHh7+XjovzwupPwtmIYsxEoY0wFOWJNTZZXgE7941B74Vz617/zre2+TB/53e+yxXzhiN/wXFzcf2ynxbStIB1JicQQLK9CzEAMSY5eKt99+2/vmHvTjj8cWTiyaYOcLFkqwPZO+jUU5FlUQsqCCRR3YUzerDH/jN35j+L2srdB24wPp2walXIY4NhpghLocyHXKU8z1qUzW5ThoS+f2lZe9g9peoURpIetUr9I5nlEP4LJF2sgzI9dVH0fOy/E25DJI7o/qzfUj4zAuv64HyLa2Jz3uh0Pu21Z2ORRy2xn3irDuBKYI/+CNy/b1t6/Y7716wR54+cCd/+YVKa364LLk4yZjDLlFtganAMLicci9BBxVqKqgkAKDp3sZDJQMoIs9Fk84YbknsLC0bgc7Xftkums7L3fsu5fn7BKEMbdoM/4rG+l2y2KL0TOsLJBYIatCWCMCqkXkhGzyzlxqskLkoYiwRFbIpunARFjxPpXLintJLJiY83pmOVYnlNN+8g/MeXuu4xkW03hMkYrg9HkSvKxSZ6mXNM+3yk7s3ua6k5bHF520WGHIYg5IMH4ABGkVL4u6S7ysJCyrNcszLp4r0i7PznhvjB8yx4+ftonJ4hHt/c51++CfXrSPfu/ybYL+s29ft5vsBH9zPciDJegsikBYbMG2TJAUJMMOGCy8YG9AhdhBXCzQIM2iC7ZpYksmiIxVhJAXizWwgdRYnAFh8fFIPDXADV4PqICbvu3Glx7R4JAlox54FNZ2GcrPdoSqS3rSdZ+ByoCtbJWX7UG2zTay41whSisE2VZ66pK9dDmv7tdWyHXUQJ/rqm3rPmRI35YHqHecDemcXx+P8kBbWUHlQe5r1m8FtZPbz2X/tAgrg9mU5z863qTuDpBVfPl5m4QFaGuqM/q+2b0AHFWoqiAGZwRPK4Q0hIEX4IPmTG/FDs0u2KW5BftgdmCPTM7awO3m/Zc4O1/03LvqQUo+6MaLxj4oy9MaehQ+KCseeq87k1EmoazP+TVhSa9QHlYmK7yr8Fp8wIdY4lkUU3hOJiyQwHtkdw8eHs4tcqyr7k7z7Ml1EAz9bfqNhxTTex6KRCAsiIql83wWJKYgPaRd0rTFSsN4AdmFl415NsbzrdhEt/G6eH6m87PULws8+PFQ2iG9GqsFjx47Ee9L3Q24oZja40Zj2o9VfxAW5MMNxrtW+lYWxMVUIVN9TO9hiw3lmOIjTT6iqUD01EEeaTw0phy1izugD/UgXA886JQPatucJ6BXPW35GXXduX3SdXmllZfT2wHHq37nMkrnvJwvPWjLVzoft/LbdDnMMg7ZvkauX1B9ud9gq/IZKp9R29X1qi3FhXyNgdynrAdt+tqmDeNsfh4Ia9HHjOd2HPM+Noq7AITlQ+a/BIQFKUACEIJ7Ktp1HbLi1/6Z7sB2zizafh/Iv3lt1o4v9W3ZB9Z59hSMhRbNSrggojLwFs9qNAgXXUNWTb7I6DZxD4yPQ2ZiQpSWrg4ReVmaCiReCKtM5UEGhEFePCPyvPAk/RjmIBQ/no57dvPeR3brCCJpSEWEJeEzJWWpu7fjnld8fLGR2IXd+7DixLgAWeFpJeLqOmGx2AMhLlLM7TAVuOxtRF/d02LhxdFjx28jLG4g3US38kakWwAC2o7dFw21OeyvDyj14ATIz/3L5cblbYVcZpy9bHJ/tlNuXP91bKpDOuXnwVV2guyz1NgqD2xVTv1QCNDTJ02X1qjry33OdY6D6q9R9yGHgHhOZ4zTg+3UUdvoR0ZGW9m2unh940+bsHgdhm2UVvxH9N2AI171X8TsJ+hH18jW4BTElKCPZ/cScFShqgIfJH3AhwgaDwZhio3Bk6/rXnAP64fuVX3PZY8P7Kv9G1Y2uvVyDPTuYc0zFcgiDSci3uuKqa9GNAiXacFMWBANbRNvphNdMgGJoDI5SerpQfLRycvSIgbCsn9gmc4r02x6hrUWbYd36BJx+k+fQ+8yhrDKVCD7E/LsqsTd0YopwZsNYUEyeGH5k/u8fMxn+eNF4yD74snxnGturhfnjg2IWYHJ+WW6ted/Ax5uHj9xMryb+/iXE20D3X38y4n6b/nz4GGBlz85GS/3tkFUJBEgLLyrgpwzHmyoADne7d6Edws4qlBVQQz0EhEWBFAIxj0Ol3OLKza7hFfig6fnsyluLGXHxgd19iLMIrLKwqAvqfU5jmej/tTPsUROECqh+hoE29gEQbmU51raYHZEWISZvIJMvd0gzOhL6WNMB9Knpm8iLEKkEFYR1VdIi6W8zfSghJeAXXjRuMuKQfe2eu518cAyCMvP72Blw3bvPWwvvvSavfTSq/buex/as8+xQOKR+KQI18X+AwftzOnTfsy9MbI4FKbmEO2mjuT8bKe4bKlrpM/1lniuT/Fx7ZBmyhCvDpteky9bCXm5jiyUGZfH1OOCS60fZ38n0bFL6LviqjOHvdjkeWS/XdExSaSv0+OkrayEY1ge+DVb6Yf5TbjdtrLU9tutY7vtcJ3k9N32T9J2zYyrC31b3jh9FtnwYvxPu5fgF4FD5yZsx6HNy81FUO4TbxLpiY3i28PeU9dij8J7DTiqUFWBn2xeFi7EIBIgHi8QQ0w9JzIf+NcYrJdZmMEgO7AZ9wLCu/IyfD+LXd6DeHzg1yAvgsqkJBmny4SlPmXJpKq4bInjVUnPYBOk1RBWJiuExRAQE8+VIN8IXcqUXYlDYiIpJPpI/U46nIvY2BaPzsmIeCy8qAiLry7whWE+KbDgntZ8TA+m7Z561HPLPjt0xL7xwLfssceesNffeNueePLpkP0HDscf74UXX7Y33njLjh45bgecvA4dPmL79x+M6YgD/gvv4MHDdvCQC+HBQ3bY8w8fPtqEX5wcOXI0JMezHEY879jxE3by5Ckn3/dtx46P7OSp03bI+8fU5tGjx8KW3TBY6EFYy5E6dLuhHC1y9Nixoc04GZs/rEu6UufxE/T7pH3mg9Db77zt/T7lx1T0tLepDsqk/oxkVF+Ww0cOR11qe3hcTX2bjifph5J1TR0IO46wSwn9ZvB88pXX7MOjJ13f1OnnnOtl+Hfy8rRDmWEfXIhL6Cf9HZZpbGrJZbYjdTn2meTVC4TdUOiTdlwhb3i8qWyWOJ+exzlAZJvbzEKZNl3WR73U1WIr0fnGhn0z7zQt+rMAO/E8u+PYpmnBTEaFrDz0xEhcFzIiLMIsGUwd8qzsZ/G9LDiqUFWB/0JtPoPfEFeJuzCAM0Xnv/5Xez6wrq6ERxL75jl5MZAXj6qZAmSQx+PSggLPZ2VcJibFIy/p8+rCtgUZdShCyoL+9rylWLxQExYS04FVP24TJyzZtAkERj08q8K7Kl7W7YQV721BkEwFun2XEO/O46xYZKqQ52lnT5+3zz7db8dOnLFTZ87ZmQuX7Ngpj5+74D8Oenbu4hW7em0qnm2xIGN2jvegyrtn8RHIm2UrJ4SL708bfT+m1fV1u3Z90iYmp8PbDb3/TX4e+jcOy36tr3m/Owtdu3Ltql8vZZ4e3U+76/W9BM+fWPzCLjVHuFa6owfi6y3Pj35ewLMj+q2FPNy3gAU9456p/bwAr0r9ZrESx4LoGP40cOzilL1/4HyT2kw87YRVidt4sEkyPj1xxfacLO9e3mvAUYWqCiqi4tkJLm7Rsaktm8Mu9ddtwCKMJfeywutwYmDQ9kGdZz18kLDP9JYT2CLTc3gQkNYiU3c8q3FSc/JigA7vyz03CIFBf0QQDZkFYTmBeV30AZJSKMJqIy0tbSdEpMfjikE9VvMVTwiSKd4Sz9aYklMfbpfcx83ESh5t8OIvpDGaIozvbxH3thBWJw4gynU+knbL+k5gPSedRS8HifG+VsfrWfL89wYb9vTgpnXdI5ucmLRrE7P27Euv2suvvWGffLrXPtyxy72VXf5r/7Q98shjNj09522Vdta8DML0I+OTvljMAhTitfCD8E7Ccvo2qe0YxyX8vaZnZuyjnbvsjTffsl2f7LbLl6/aO+++5+ewZ3/8zQf8l+npuCDvdvzXQ/DbpzU2y53yawGLPe/39LSf593e7zds58cf2xUfiN5+5514V+3Rxzjf5VMqQltduV31o5Zs//ml1LPiBMuzTb6X9uLLL9s7H+yIHztvunfYWViwDz7cYW+/+65ben+8gP+5PheGbTZ/A8nnhVadsmclr1h88MEH8fFQdvvnBfVz587FHpVCaT/1Y/hfnVfkXoFj5iV6RP3GG2SmA4+QF+15leRPk7Tec8I6dWW2Sd1+buI69Mg48f83iXB5umtv7DkTz9R/FoCjClUVBFFBUvPzHZeup3mvqmx+G7uwN1suDQdqBukgjH58rBCSYNl1vDsEcQyK5wFZQQjXfYCa6DnpxPQbiwggo9vJQPGRDrsRUWWyEmEphKC0wEJkJV0ZzMv7WeSXVZBleo99BNnVIqb+mn7Uko89x+ObV2rfZSXaKu3E6kG8KiepmHp0cpL0IP8V9/Bcr13gIa0lT895+O2Jrv3FC3P25MJy7Ja+f+8xe+HlN+ylV1/zwehVJ4FP7M233rU9e/bbww//2K5PTEW7K152bdUJy4XpR4S+IOMIK0uQU4pLaqJC+OgcK5IIa7ICfKaEKcmdOz+2t958295++12/qT+0Nz0+4d7WN77xTWPKEJRyFGwKbwNYfrEDf8HlZoNgCOutt9/28/yWve+D0VseQlQPPPBATP9ktPUh69TPWrL95xXVs7DYtT1793rfjvq18oo9/9pb9tFHO2PQnHMv/JFHH7Nnny8vcg/L6Y91F8hla/k84Fkb05cM9uyewovrDP7PPvus3/sLQVy8PwjUBv9K7nQu7xXwoJguZDqQ3WJ4RxFiZVoQsoop2SefjGP40wILvt7bfy4+wCjkcxPnziNbif8fIlyc6trrTlZMO/6sAEcVqioIskL4wu2IsIq3tegDNAJ5aDUhwiAtgbD0rlB8tDAIq5k2c1KYdZuO5/NyLAM+04bxZWNP52dGIgIJXhaENI6wJBBT9MHbzx4WAlFBUsrj5eiydJ++soCC53GQ1ua2s9BnEVUmrPLC76gfmSTL8yyIq5l+dIKCmAo58QHIMjVYvNeyk0bP7Rd663bOiepvn5q1X7/eMecw97yW7eTp83b+8jU7dOyknT530a5fn7Ep96zOnL3ox1WODcHL4v0vCKqQ1Z2Jqk3uRFgIx8cGm4wjtQi8y8WAefHipfiSMl9Qpp9Xr16P8zQqc/eDHtZftAgTkxM27x7VRf+1f/7Chdi+infVIC2mqTK2GjARDarZjngblL9dUb0lZX7fdu2qe+UnL1yNd+ou+Dln8QV/p/7ywK1yX0qZu4FK6O+V5acBAzveCueZ76fRd1bc4WHhaYFhW03PtyP3GkxX0ufZ2dnoM54iCzEg4nEfPP1ZYs3/7m/tPWs7Dl+0VR8TBM5NXAce2Ur8/wDPrHYfvxKfFWF/058l4KhCVQVBUsXD6g7jkFaQhHtCvBRciKtM/4U0gzWDNANPCN4NhOHSg7Q85IOQq4Mb1u+ten0M9JsXM8Sy8SYeBIcuyKAhvURWEtpVKMLcLIXAkFghCJl6PEjM80RYZVqwfA4kE1YQFCsgG6LKJLVJFkYEmvsW/YK4Vth3ENIqz64gKogrdn93wmLRRcfbZ9HF8jIvMrMzxg2bd9vHZhbsjY73twe5eV/dW1t09iIcMKVIXW636l5UvGDswrle87zwrAiduPikCsK0YCak/HytENPtRDVORFjcAKPyfnFzgQ9le4NYbb+dMgKW90p+GrTVl0VYYJWZD2x67pTRVm6cFALyv2+kClb879GGQlRNmY0xRtvAsP3P8Xf7aTHsv4v6keNZvkjc6/rvJdiolh3cWdnX5h2NOx4I79D5CXv2o2O269gVv2Z+uqNWO+PaawMcVaiqoCEoTQsW0iJdBmEfgIOwnEQa8op0MzgzDQYRDImhIS4WOUBibHXf4/0jJ4hCUOV5kTbcHU3/FRFp4ZmVrYsQ+oB4mx6OyAEPbzT9FyGE5Dq2OCoyIq8gLNcVL5C+lkUPeFj0KZ5jMVXpBBWLRzwu0sp9HIn3pSGoIK0UZwWhdsJAmAKUZxXvYeFp8f0sj0NcAyes3rKTkv96mXOSujhgurWsYOz6uVvEI3NbdpLXN7d4jys+JunHW47Rfxx4OzEdGMTlhKT3wcLrGhFX0W0mnO2KCEsiPdfySEYD2UjXLqVstnflNoDVz0K8e/ERzHhR1uN3Ql1eAlht+ORTT0V896ef2oPf/769/Mor8fHLQ4fLSlDQVr5NNHBL+J+/Sd+vAf8zD3PiGOpyEBb/+/mOsiHbw91Zf7HwKyT6qz5sJV8k7nX99xq8SsM3sp7+8Ki99ulp23f6ul3nvU8fR1hRiDDWTMwtBcHxAchndhyNZ2EzPgYKP81xf57zB0cVqioIcpIwDSjiUloEgUchoiIsU18+6Hua+Foz/VakvJyLxN59MUD7wAtJ+WAPWQ3fgfJ0WbzhJNYQVnnG5PE+5OZE5OTUdxu+VbW44PmQZ7NgQt5Y2Z3DicT15TP3ZQoQ/ci7Ku9SqW/xeXuvAyKdw9PzNiAopizZ9SI2xYXEXJ9lM4kVshpt7DsiXnlyPMeCuMr3spx8vH+aHoTAYnrQBfKKrx7TLz+OICaX8oFJzh/vbrkNeZxLPx7OVRwTS+z93Ou5VSzCcOKCxNiQFwKDpCQiLxEOUntf2/W62gTeuZNsZf/Tgip+WrnpgzoDPx6oGavVvKN3iUzAp8+csaeeftrOnT9vZ8+ds6efecY+2b3bdn3ySSw9F9T+3QtEVHY8INTQTh49Dxv/h/Mdi3LwrD0Rv5zJ/Bkh+lGid422HzWq76ep98uCNb+vz1ydsx1OXrxkjPf0+HuHQ/DCXtp10j44dMGOX5q2/urI8/8izm+uY7v1wFGFqgpuIyyRFmnCHFc+JMXgiFdDGkLQ86IRYeE5jISBm4G1kBFThyMdRCYPLFYfurDqEIIpZNSEDUF0INAgh1Imls8jxJ2AWLlXvDjIA9ISqTG4F++KuViILVYJchy8AOq2c14HL0YPicvbFAFlwhqRViErVr+VDX5JF4kFKn4M8ujKDhfNy8KQkYjIj1XeFoTVIY80+sZeZYbix0O/y7lxwnLb5eXyLI+/xbIf3wrn3oms6Mrii81k1U5YhKP82+3GyajcSBdjYYtkmywlvwxKWWqM0wvk/LRStqph7t/J/nNOoamP5d+CQdoRIU+zEPvphP/KA/ebnJ9GT885CuIc05r/jZZces5aq2jDkH/uNehTOY+lX3ffZtvfPbqf5D7a8XnOTX1uP08dwuepB44qVFWwiagQ0sWjKvFMWrKVpyVvS8+yRFgMlkyJ1YSFiKwgKnkgvMAbe+05KQRheTqWe2PrNmXgdsLBC/K2eEmZ95IgLl5cjoUbXo6NegnDK/IwBnUPiTPNB4nJu6Je9HNBVku20unblJe70GyJhH2saGxICqlJK+eJxJBCktj7OWqIEmEar0xBsjKReCGh8LKcdOIl5oqciLOFE3GRV5CcnyNEdXM8mgLlb1B+QBRZDRmtliykxYKMQk6ZpEQ4NfFsJYwfyFZ5W9lkKXZlUMqDU46DOr0dYL1d8a54eNOm12/Yk52B7e4tuQLtZrvtorZvKyubzy/8x75wGyHEh+Bc+f8835pdW7Nzfp28P9uxw36d9m/wS3r0UP7eofQyR9XnlDMW9d//Pu4O+TxvJTFl3Ehb/ufF56kHjipUVeCDcyEqiEdEJbKqSUpxiUhLix9GhKXPcZTtj9hoNkiiIa3iafmA6wO0dAy6Sz4oM/BCIhNM7zFt1gzIlIkvAHs9TJlBYAt9b9+Jkm2O5pw0zs8t2pQTDdOF4bW5XfFanJggEgb2aI/2C5HxGZEl966me6v2xtycnZhftP4ChOKE1G2eYyViksjrksQmwPEKQMmnz+hFKJF2UmaKD8Li0yUiIRERxMTO8UFaXlbExaIQpgWZQoTIeSbGrhnsOq+l83hSTIHq77DG8zO3X/ZzuLrMtGB5L6wQFjvab15BCFmUcERUdX4WxotaN7T3wZIpp5wX42VLGcmwbKRpz28XLzBuYNoq7/OC2iRgws/RD+cG9ja7vdzw80ab8d9mu+0gl9lK8mBRS5v9Zik2q+sbsbjHT2UAHROaN/ycct10XXprG9bxHy4Lfi2c92u962EA43uGDSfMW3bF79kLfr3O+98blOMbPWu7j3sDzu0XIT9LwFGFqgoKGTUEBCGx0IJVct0O5OQExsvDnqfpv657WyK3LPy6F2EhZQEGRIUXVUglnuF4yOKCeInYPQtemiUe34RygmEF3JwP/Ltm5uwy03deNqa3qAvicx0LEhiIY6BuSJGXk693/TicFGKgduFdJ9qDfGLQ98Gc48DTwkvD22EhB59K+WCuZ595u4v00fsByWkJfizD9/pj26mGoGqBpLLXJX0mLEl59gahQazF08tL/LPIe+RZIMcKQWklYHwsMkjJz4Efd/7REF6Ve1SQVHhaq8XrwpuCIBjrEeJtAnlo+lAkxntXIU5I6Nc9ZPpJ+nVnm9j818c+bEQqt8vmtiEp1UFcwoxc2PqFi3zRUL1ZFPNTbG8srto+v/5C5ccVT7E8LkFdyziMy28/P+0i5DhQ3ZJ1P3c9d6V4WZ0PjPJl2XXvsHZhUPqGe4z8DXsuV/ixw6+Mpi2v4gsCNZX2+k6U0349Hvdr+hO/V56a93vOf3TG1OtG84pEKbQt1Ofh5w30LsvPK+p+tsmfFuCoQlUFQUJBWg3xsC3TfKcsby/pQmSyyV5XLqfnWiKrAc9TVgghIScrF1YNKmT3cuKQWExv+aCMB8Uy7nknjgtdJwHPW/N61pbQ46G4F+H5fHgRUoEImW7kOVE8w6JuiMyFAZ76i1fDNJqTBfEgATwaPEMnYu/7J/MDO+Y30Jq3wTeyIAr6BPmJSGLpewshISKrTFi1TU1YWkyBxFSg2mmIKsTTMaXp8SAsFzzMFY4RMm/Iu+/nR8+wRtN+ZQowyKvRaeoPAhp6NI2IPIYkkvSMC0Odl2XA48E+ZCXCCtKhXh/8bjXelQbaLFz+o3SxyYTVRlohlCvX8BeG0hsJgzSddnH0fdT/zD3sOfeyMNhwtnLO2twnZFi+yDgM88tBh4zOw+cTQXVLVr3vPX7c+N9i1c8naT4q2lv1eBwe10Ehq2U/KOcQW/L8pbV1r1dH9NPDezn8j2uDHzT+E8huOjmxgrXj187JwcDOD/rxY2B0NreHfA5+HqG/h+TnFXU/2+RPC3BUoaoC6zj5IGXBAIsHypJxnsNIx4cZ5zs9m5vHtiwwEJlBVCIuPcfSi8SSSKN3Ail5hAzAEEwhKwZ4pusgmNnOkk12C3n0lr0/TJV5vHx23m28TFl9yGpD6vC8iON5lfrLV35dH8QGqXkaAvLBf8HrXu6t2QXv+1PT83bciWbF7efdU+GDi7EfYkNY4eVQJs7HZjLK6XJeCmkhtBdtNnYirdBBWkwHInhYEFiqC4LN9oimTmO6tQ9xedz7WJa0j54famEFBBVk5UIc0kJ/OzltJqWtBJtiR5lGPM0gPiIb10UbSLHlVz1TfHmaT4MN4e11jAgLIb8QVinzeUHp8UI/yjeq6JqP5TbwCCEGHIuPr6P+VOL/h4yD8vPx69hvq6uyGSeCp+L8xDlyNeQAUTknxHZgsSWYp68urduM33d+huNvwXt87Mjil4WTl5dzKQtNSq13C0qE+D9I9MkjyFBH3Nu46SeTLxuwMfQ1v8/6fmILWSL/80CciyT3cfeAowpVFQwJC4GIOuzC7q56x0mjPJPp29zcgscLcZHudMrCDLYm0nMs0jF49lmlNwjyGAkEVZ5pxYAbU3YQWclncYKWnMdUoQ/iJ5ykrnsfenwmIQbrMiVI+bKCsMjwOVkI9TXE9f9v78//LUur+0yw/o3+pbury22X3baE3a6P7XbZ1Z9ut+1yle2yLNmWbFlCsiRkCWvCWAJNDBKSECBAJCBAJHOKKZmSOUkScoLMJIfImMc7n3m699wphtXfZ629znnPvufeuDciEjKSfCPW3Xu/+93vdM5Zz17vu/a72a+UPNe5wpdFgvfehtq4JKX/Z+2+fbAlS5LyZaUMFOcWWQkrrJw5wEowJWDqcQCH+s0FlkDFPFvM48XQoOdDOglpoq3TPssXRvIjjweDmZOaWlAJLPanx9UNBH2iz4Y+CctJagHFK0lF4sqkiMv9Mi5gJ8WCKALhnCtynXPYSPE4nCgDBUicDgDXHkWbeVAe+SPkVRM/j/LjZ19cf9TAlfNkkrfXUXHs6h9Rse+nZuuzj0zaiBSBI5fqfMpBeRxWsv4uup7PYVsfir4qPgzHsl8b+s4Mtb+tBLrEhbawJhyQAmrMfRE/re3RAldkGxDARIa+4Zz+MrMGmHgODBfrsajK2pc8pOrfM8/p+RFoSykvhKMHGBWoiuDWUQzzjWRFDa3R7lqrO3AnheVG15abA1tqD+30YjvcvB1kWFeVm7sULA/3Dn2F97DQiPe1Bislmd5qrkQFrzzGykKJo8wDQnjLSZHrB7YgSHQVx/CXO1sIIqTxZ7VkkbhSdxCGRRWS4KosEN8G0IDVcKQyBJ6OAPXZ3oa9ub1hDw1UnsCMpdP357iAlETtSucHHDN8aA6oCKR99QPPaOGp6A4ZqittSGCV4JqASOdpawrHpWSahPDm1hX10RWvv78k0p0mZDnxA9dtP3NF/p4t7pKBtgMZSyz6xfvG+2K6j6UFQFBKKIeAV0jd+iFNXfz1/9BJ/9FC3BBzLUovYAWc2FbKna3DURfPCZOyin2/I+daitGJiShViqcvhfMuHBHyTIQ8QmbyqcqcK34+8lWzpvW4npT518p2qfL3NIqYJzP1KMT7Rteh8P3Y95HZ6/Nz4KMCClhcmQeJ/UFo39Ufr5WsSaUDbh4VNWXnwJCpXPSHPFP883OpvhP+eZIyLtChO7Gwegug1P84XyV5PgWadFg5eoirJn+zj58nAUYFqiIEsASapqyoNcEJUPGeKxT1muJWOyM7s9Kzx8+s+Pv7eSuuDw8OtZWSxSpzUXp/FknCqhRDnXfrS+Di7r60Avyun7s+KVkUNBL7WDnbyjvczX2ui2Wd8LxzKIT3HcN9wK4+9OiKuQJhKH0kjn2IUJbMpq5fU94fFZTf0B7ZnZ2erak8nDZ6ghhWZYchyEpybon5JKACiDjmfWBIxid0ElQJrYzPNCW0ElzeJrXbQVvV2yFb9Qn7OW/HPBz7Dn0sMO37XBZbpQNsE8/BKg/2uYv1O9jqO53AynmtVIJTmaZNYW3CLSkYrsXLMOawyEMKhy35JawKCcVFHpH3QYHzpeKbiH6MrqBJIyFuL0j0pxaIKSXz8byq+uwv9fwPIUX+Xka9DlXefp70c2S2DlNJYBEUE/l7/Oz1k373/bhOCeM6bctr8hSW140CK8qZL/GdCGD550WdJ9fxjjjmzvQ90vcmCkeeXyFbdRi5kUC/shYp8OezeD4FGBWoiiDoSPEKUKvdDVtt8WzTlrW7IweYe8hJoZ5b7dv5xtCWW0NbavbtwnLXzkvZH1/qWFtKGYulIYh1pcDdm1DK2b3qABcuwVLqCaxyngtrwOefNhJGUt5Syl0BBCeL8ExE+Uvpu3IPF/p8oDjXBoy5LCAW+eZQYwk0LwOQ6NpNWVMnh9v2R+11e327b5dUHvBpAmQBK2HlwKItqtsEWFiZ2gL1kA1dyzXzPQgTVCWwcpvATtggCVnen8W+L++kLc4oASy1xa0mtQsLVvG7OFToWws0fMhQgjWWfRArq0tBSGnMk1BaocimsjcNi6huAib9KraU5+Tu+LLOKX+fB3HlVCkortWF9fms/cLeOlSic3VFl0owAckPFamHvKYuqewzsDtPMt9Di/It67pHlCni6RQxTybt3iPRv1sCC9ZTpi2vzb4gXX4WWMB781K80mHZkEYfpW3Kgla0BzZ1yZDXZ1vntYV67BXVx1NHfopyp4/17av+MDOx8W9aJnK7h3p7jiLXD/Snfu/qYJxscIh6PgUYFaiKoLv1LYfQYnMopRxQwDLgFfhYGk0p9CUBizWmGCJcaPXtxKWWINaxi2sdY507Vodg2AyLi+2aQOAPuI6GNugPbaT8NjaqhXJVHtaBWw0oYCnuUOIo/FD6pZXi79TSfvkAbs77lLAK5TxroSQA2OKpuKE8cHTYUDkrgtYbW5v2allaFylP8AHcE2D1aU/MYc0CKyTXHFwW6M51BXMBm3Q8S5ZLTJWgSkilTK3K2CK+Arp+wChhLJ/w9rviE9TpSLEjKrgwPMhc1o7S80ZjSb7WxIGlLZYW+4AEhVECKCE0lVBCU9mbFktsS0qNY/Ld2EYEMcUxBzKmXMqTTECSouPMe16YLXtW/HwhPE8EnGkjny91cYWo+mX6DOV1e6RWDpcizMOxrSvhiXI+hCj5XCFQloNcEfNkb72UY5WeIWEevUDB63ASn+L9UAl9BCSwhElHDaZ5hoegWzd813QBw4dkStJIHTJpU3EtkvFl+aWUdXEhnnz8X+zr4/M6vACs+XL9wA9LnetBfVc5Dj1fAowKVEVwMPkDqjgAyHphhQZfVkhKlfjVtbZ1OkNrYnVJmV9sdDzeVyPf5k5f8JDgSdeWwm5L2TdIz1yXlDrPc/FiR6ytcNDgLcCzyjsEpR5lO7CUD8eIW1UAa3LM9cx7CX5pubnE8B8WCcODWHAZ56tpqHxkUxBZ0bW/KYvxlzs9O608xyqDtQuZwwJILM+E+LHO43RBvRzmOt/G+pSsCliXBOU1tZFhUV8cuALUPFC5haS+Zk6NOSecK7CGUPIAhnrHeRwlov7uQq676lKAFW8yzpc2orRzONCBleIKKRT6BB4SvtN8z/d3QZ9Nn9fEIrrc5cedMQ+o8lJKjilvx0EyBWVYdiqfrf+O5v+Y9pY/Fa6Jfyg9laHGMDS5qz7cVV/xPJpY7u7Z3GGWc2ZxdUgq2ElcUUZagW6RqNIUSzYzUl1/GFHyuUJg6+m0M0/KeoUotbZ5Xl3syl9R++aTkMDK8qFbbnx0AlBmvljJ3Gxw3h9J0HVUzq8n35pM6xMyOVddU5esA5LHDmry8j7gMxM49VmyT+HxL/oo5XYP2Y5JfxVStnOeHCV436l/n08BRgWqIoRyltLNB3dRsG75aBsKOtzYcTXvyHroSYkCKRQ4Q2Ju5ci64UHcLrDTeYYTeTNlCyulNxDEcMjQOcCl/dG64OXQmVpYaW15OgnWVnogpuCJ6N6JDrBY1NbnxLCuKslhR3/NCHE6Zks98fbD0hurHQsCwq/LqnyZLMZLauuWLDX3VEywKC19UT57xT4rWbQFbh5SZhVjhgz7Vd7uSVilz3Zlf2b7EIDEFosKhQ6wsCRxZuEGoqt+mgwTOnxzeBCrKawoFHYCCkmLim0AK4brgAcKqQ6fmL+SksL6qil5At/7+jUBuMgXWOEcQzkTJ4tKUklOYElZFbDiJ7o31JVhKfnjxiGb/BjH2trZtWfUp8c31EeqAOW5C7cqgAWWgdJKSWUazSV/7dMurzvgT8VepFW6wyiXo0jmOVPOflKlnfaJ8ihk7jWVTD8TLK4QwOTPRamtPoep/TJtXluX8jOZJ5M2pRTX1vPlO8Eralh5g4eKdflMHjrcI7dLmFf3o8qNhJu59rkaYFSgKoIr0gBEWAI5TEXc5NkiPP5kUaHQsQCY71ntrttya+AWCE4RgK+r67uCwbJgdak9suWerhUgmr2+dZSXr/iOYMF5eSE5J5XWlVtWpKkAhaQ3I/vAK6GV4EphyLGcJ/NXnWjrVt1I7dpiSHDdFlXeKzrr9o4W+QkeXD++7A4NtD+GLHn9CEOD4WjBECBWI8OGLAUVcYKUIO3PbVV9ln2ZkMo+zWPOAyCUL+eAlK8uQlnKk/kqzmd6bh7C+4/hQ/JDIs0stHB9x7phn20OEXKHHZaRv2pEW/Z57gYLC+WBlAEFkop8VsKSwlWau+NUchNRfjF/gnLU3TNQLhRSqKL5oVR+KfrjV/AWn2tkroNT6rM7lzv2Bycb9spzXTutz5cTDGlhMaCAM7BXykSRcqy8UdiIt0sQLJW3p/O0+yvRm5FJXa4npJPU+yYlz89IeX3x+fC5hMz57ApJS0i7E1FWM1IPqk11TSWUXZOyDOqwo0i+epwr26LDPXK7hHl1P6rcSLiZa5+rAUYFqiJYrnKOckzFipJ0cEiBosB5JmnMMz0MAUqxYwG0ZRE0WQlAinat2bXV9tAWWz1BrG8Lqx07vtS2Jy6tWUsKuCPItId4EypPSThjyGoSbBAUMcfElxLehiG5wkYJrHKfrQOrghVOHgksBAcFhtkA1ni47a/t/7jqfFz7rBLhLvP5vFYhbllV4ks1ydKkHb4QL0OGiiuHC93lX2lLYCWkUujTDSlyYIeVCqjccsOKJU9ZYPWHidPiK4V8qSNwxVoDUkCMmwrazGoXwCuHCHOYLgVgMf+VFhYKIwO7e2ElUVqW+2Eui+tIh+Xl1lclCSyUEvBlQjh+TTHQdFAoFXEK16LUGG5c1uf4WHdgJ3hEQW1tb+3ao/rseTAWj7N0CsngxdaE0zEEGKCiCBxK3Dkhz5eiWOJvteyn1PcI6SR7+qUK7KVkWno5JI7pvxIUuT9PotzMcRoyZu+ZCOW5aT0KUZ6zZcyRKq1298iNhluZ12HCvPKOKjcS5uWD3M4BRgWqIjiwUHw+/ORWRWVxSVCGOB5gNTGP05diQMkyv8XySQyNdWRtrXWGttQd2qoU7oog0FaaC7KwTjQG9szFFVtVOobP2lLO8ZBtACu37sGnrQtxEj+X+5V1xRYhLiFVWlsx5yNl7fNYFbCAlywPYMbisFiKm+tXrDceuzu7v2tLCh5YoVx5nol+oO30S8LHwYElqfbyYHWbpaMcWpV1VAEL8f6rgJJw8eureLekBDpghUXFti1rFOlwEzAnn3kSlmkFRu2zdVHd87krHxIEVgWopsCSAtE2gKUvd6UE2SAJoIkozofeBEc3dhRRV6KkcaVUAQsrzCfUOcFczAE/oXpeIVEOoDwvK/nYaOgZO3B2YgHXN7bX7aIAqmq54wfgKYtRLtVWl+oPFicgvyrzkjjKoHq6KrZ1qXLYTwjz4q8v9Ff02YFCOlJnn1TXZ8jjg6TMzz+ffYTzpL+RwHX7SbZBRYQocq5U6bQ7IzcT6nndbH7XC/PKO6ocFPgOxPemJrpyXv/dzgFGBaoiuMLLu3Rk6PAY2YbiWbtvSXezC41ezK9IibakQHFlX5UlhXJl+A5ng5Xuurt3t0mHotX1PLd1sTm00yt9WWBjW+wNrMUwofIfyMIZsMAuq2YUoPI3C1cgqgOrtLIAUJmGfdrhw2Q4AkhyySKsLYAW1lc4YLCiBQ4Q7vhQAarshwS3O3+ktaN2YiHyCMAXTixaU/Hu5o5VpH6gj3IYNWHDNkHmsPL9SIMzCuDCQYVXm7CCO5YVQ40JKralTGAlK2yykj1b1ZdhSert7eCB6w31x4YsLSn29CScOENUoCotoykkQsIKmZ5HoTCE4/NWAhEQSWjxskNWL2BITYfFdTqndOzX858XiKecUrieob6mPkt/EYY0K+9zuqK4C/pMf/Ri2363oX5VfEBYdYns/BebeQIy2o/7L+1QrP+gyx/6fkK6/eSgMC/9jBT9kVK23UUpvQ6ZZl4+15F6niWgcjs551v98SsPH/KKuZJt05GLIudKdV67M3IjoZ7HQXIrwrx8nw2Z9CGiiHmi/3vkdgwwKlAVYaKkUfTs+8sRJbhno0zXBBQeIHY3d1kWWFPtnrYCVktWFQq72RnZcmfd1toDW17rCkpjxQ3dW3C50fFhwvZwyxZ1vCawdZW/l6M8B7JY0tJKUKWUwColLaoU0mL5jBgSlFKbrPZQzWcBLPZzlQ0sqlyPEMWelkn2RcIqoBJWpS+aSxxgUppPn1qxJqtkKF/6oA6rANNUEjh57OnZqu6smoFViju9P3NWgWkPpKgj9avAxE2Bnwe+qruviJ9tkcQK7tuytLCyqrmrSlFhAU2hEjJRiKlc9M2vp3HRtTJQYr5I2g2rqxSGnPxHI8lyAlrEs9VPrSgHyeDl6jB/dOS1q0zci418tN3R9YCHhyV53co9a2P730407XPr8Spv0nm+1c+Ucmm716/qB5Syn1MahMOJEthHSLOf7Bfmpa0Lf8q+yPZPRAm8/DzPfi2Pw4i6ZZLXfmXw+dA3lHPUwBX7SlH3ueWnVOe1u0eOGublsZ/cijAv31stc/tsjuj/HrkdA4wKVEVwhY2iRlB+3PWzRem5kwHAcOsh5m94OBhl668h0TmUbEsQurjaC5jJ+lhur9uCLKsLawNb6Qh6AtYqyz7JIltsaStLq4m7u/LECcNBVMEprSUkAZXDgXk+0/gwn4DFMefjQWTmw6g/Cj4cMbCywtIKRwyghHJnGLAEFvHZDxOwIGqru7cLKkMpxa7yPtbckLKMFybGGoUBqbSsUjjOuBJWnpZ5KdUDEFIONwj+ALKsLIZksV7dexNgqV0j1Z16M6dYriTvx6oH56i/t0fXMDfH81q8Hp9llRIaafHUBR2VMu98SFzrwGLOTIInoy8hpb5k/UAsuQBEzJu5KB3DcAAoldd+kj864OTzLdSJb2/W4cpl2xbEHtFnf6q/qYpctYfVd+9sDWxH15MIyzHyE/S8DjEMWDpkZDnE3KzsF+alLcUDlfRN9kFEpUyUuJ+bFaWY5HU4yX9Vvsoj85+Uo3M3EmbLqUlV30k5ipwr1Xnt7pGjhnl5HFZuJMzL52Zl0l8pijyUKG38m+Z1OwYYFaiK4Aqe13Ew/JcL3g4YbkMBVu7XKE6GqnAMwNmAtwI7YKQwOj2GtEYCkywsKQxc2le0Xetu+vqDqwLWUNbViiDVUNqlzthWZZkxXNiTNcH8T0KohFJ9Dqs8l9ZXWFdhYSHMP83M6+gcQMHCSom5LVmTEu7O06rKLdbL5HptE0JTl/VNa6h/2j2VsyWY0HcVjEgX/TW1ihJWbEsrjDhffV4QcqcNtceBRf+rnx2S1bVZHweyt0/lVQKwch9wOawQfXZ8rvnurHCuAFql7A+v/UXXaYtTxY7y5MFhnnvD8uNh7LbAQAASzF/5Wocq39/L5PNG+vFUyms/4QcHWLCI2HINZfKMFQBLGSr/xuYVa6ncnqyt+3UztcW8lIQ8lJVbg/5+Liy9/NVSjg5ieFT7RBUSP/bZuOvJfmFe2lLqIfqA7VRSWe3pJ3UMjxkQ+Et+SLl/kKRSy/wn5ejcjYR6/jOSddaRiyLnSnVeu3vkqGFeHoeVGwnz8tmvLYeVSX+lKPJQorTxb5rX7RhgVKAqwuQdUq3+wLptgWEkRS3LYbQpZb9xzedG8hmtWEkdBRoKnDmsNV3DkCHDgiuNgQ8XNnXXe3ahZattQYphwdbIlmRZMfe1xFAhkGO+SwqZ+a6EU4IIIQ7JtQrrFhaWUyp06sYWOE2HClVPKX0fChQUGBr0h4qlOAGWz3GVoAIeAEHHkzjl6x58zLdRNwGWleTb1Evt9zkwpfV0CbZCqBPCufp5rskFa9mPbWUhAUqBDTjy2v8LuvaYjp9Qex6XUj6vPPmcJnNXHFf5JihT/FkoQSTXDARUPBibbxyexu8Pr3p8XIcVxTNkl60h6+kp9cn97aHdtdS3r+uGhHBVCehr2jXcwVFDZeuXA4QcRCgwHceDseFByHHAEChVoHJLTcDzuuo8eXCd9rH0OlvX7D7dAD2xueG/TH8zMHXVvteZtAh1qvbJe1Mw9WeAqp+zn9dfZsD4y3Ep80I9zS0R6l+It6MQGqD/alv1LJzaQggg0IYir6NIVR5hz7k5Ug/z0qRkj05EkfNk0mal0eEeyZD1PCjUrz2c8C/mQOnW8lw9lOdSynpnW8vzR5GD+ulA0XXa7JHbMcCoQFUE25Yy6Q561tcPfmd7bNdYh0+KbmN8RbJpGyh/pUml3te5mMvhtfOyCqTIWbW8gVv7qiwrwWhVwDq/0nNYYSlcXOna+eWuzum8rmFhXYbY8BoEYu55qHQJo7SYElZ1YAWQsFKAwlRyiJBr/bzSAiyHlQOLIUEsrKnQLiRfKVIHFhAYCxwbshJXB9u2ovri1p/WDAq5BEaCKeM4Lq0q4oCMP+/FzYLqwLYUwNkTGFfUphWlbYx27JI+g7Pq12O6Sfhat2tNfQ4sfOuvXVFd/eWUVb/iUOLv3KIsHcfcHUOil91zMJd88tUPKlAdBKu6EI/CB4QjmVl/JkB9otVXH2/YsvrmP9+7ZK85tmkrosvGZcC6KThclpJRnu6YESDy4T5tQ0mxylycmw7fBayQtKrK66J+Sq/jnirEQ8N4/u1K1fh5L2+vcA63fJwvJis6TM7Hcfy7/g++nuZWCCEVtytvRZbidSahpC3r9TF9T5b0+Sqp6q6gk9XpQwthpkzF1mXeNWWony9lT36KnCdl+TrcI0cJ864/rFAXnHRivnV+mpSZds2RedccRvx67RxN9i/zdgwwKlAVwbpSjIONse5Kr9rTw207u86w2bptab+/MfQhMpQiSjxegBiwCtgMbLDOPFashLHGeoOSM0tNW8byEsR4BmtJFhbHbV273GOZJzwDBTwpcvJBuaLUSmCxTQsLh4wcFgwYoYixJrCuAAcgmMIp0yBAjHiHr58PaPmisi4xB8Objx0gams6oOSDvA4dQeuU6n1BFqQ/u5bWWAU12kP63E84OazcWppCDOsUKFGev39L+cVjA0qj4/D427VV1X1JIGeFEbw3WfZptCG4AiiV7fNw1Fl1z3xCAlhZHhaxu/Qrj5zTK8E1fXhWX/iaHASsHfVfV5bqx9S+prbu7q48z7e37ac+s2j/8sst+9Ca6iErz4evyE+/KhwogE5YTCgo/aD8h5bWVA4HBpxKWNWFITEfplT6a0BYP00g5ueUb4ou9/IZIuR5Lhbu1f+JUinTKnryIy9lXpiX7mYlw0R5K7IUod+3JO6pLSd0Q3NCn/uKbjZZuooT1enDS1XWpEzFljLvmnqYl6aUmTwVMU/K8nW4R44S5l1/WOG7sbPNyin67lWx9TSlzLStkHlpDy/KQztHFf2fK7djgFGBqggCkhSwPp23fvWU/d1X3Gf/9G2n7Fu6kx9vC1iyUlB+vIYd5ecPDEtyodu2FDhOGCjalkCUzxb5CubdDfcabOh4rSdLoTmwlhQbK2Cw0C6rRfgcjEATL4JEsYZlhZTDgWlhEc/SSqQHUlgpbq1U0EhlnFaYg6pS0q6w1RbmdRBezcF7pHKIMC0dh5mOya/DgrYARte7l6CuZ4UL2ugu5EBc/ZJWVDhK1GClc275CDbEATUcLBiu89XjOa8tQlzOwfWV/wAgqW1bsq4GAFQ3E30HVsCS4VxAi8MFlmyWXQpQ937TtuyPnNMrra150KrDKgVg4cixqr66T329ozq5hah6izgO0Lse79qPP7Bg9+i7oNx83sjd6y+TBChVYJGgpFhSKZZzivj9JOvGnBYvKsTFHtDxigxtJKpjkR5RsrhWea8LrgxRqgqu4HOeLH/wLvqJ1xXOvFCer0vmUc/nelIGV96KrIuarnPqK227m1dssCNrS59FD0uL644gXj+VU8ph6l4P89KUUuY5r01IWb4O90p1/jBhz7UHyrQ8LKvRzjX71tjs7tG2Nfni6MQ07V6ZV99923AEmfRXiiJnpHaea/aT2zHAqEBVBBvrw3jlnd+2v/Mf323/03/4iP2VX33SXv2dVetLEY5kabFsUbwRV4CR8LBwUwp7sTOwVSnkliwrvARjqSKUr9J0BC8pYsDVwDJZavvagsxbsaRTW7KqY1ZOdyeOdWA0HQpEgI47IvQG7iWI2zrKvaP9tuDoVoOUsC/3pDLZ9yWLpIwTWA6qYpuKG8cFhskYIstljXzNPonvM0RYQQQYAjDmi9aBjuoJuAFtPAIgkKkfEIbf0lriRZd9tRdo8HwVz5dt6lzCOSEbkAroAqGZB4B1Di9GABsPN2MNq31uLSmd0pPOgel9RtvxHqRfA3xYWuzzmAJpS3d/hH0koVV3Zd8DK2BSCcp/SXV4Ru3ZAQJb0bcbguqObgguX9u1hf7Yzg+29OMSTEQ5X6hX1+GwAZgcfPoO+nlteW07FlJZB69HtfXnvrTDMWsHAh+3xkQqoORekBLyJU2Ku8V7GwCdjvULjnOk13U63iP6mc9TBAeFMl15/bx8kP1CKuZU3i66YFb0R/+76sgv67u0sn5VFq++10zgkccBkqEsp5SD6pxSD/PSlFLmORGdmJHiHNfsJ0cJ867fK/GPnmM4eiTr6jPDy/b70lUrfLEm6W6dzAvz0iGTPtFBKdfrp3lyOwUYFaiKYPc8tmA//PJP2//2X+62v/FrD9v//JaT9sBSV8rniu7oZdlI6fqK7riz60fB0kE8S3Wu0bMlbZu4sct6WsGlXeDg4WGGBRdaQ1lSA1vqbNjp5Y4PCza0v9zqTRwK3ApA6Q8G1TaGBLGucku5DqruwF91AgTxjAtLBGghMQSI4mXLtcApzoUkCP1NyFL6vDbevQaxsAQuVobIYUIf6hMccmjQQSLYoPjXVPYx1amhvnCQCkx49TkcAJbi3csPUG0J9ILLpvqERYOflOW6NIyHl3G4CAsowJLX1+M8Hgh4HbQPtBDtu4WnrQ9Fch1A1WfQ4wZAWxwzcBLx4UHqr623y2EV0EpgxRzXrit1/yGgxCUzsEIqWDlUBJ2m6rCga7FYR8pzvB6WH+/p4vgKi9NKAVwRQXhvF30KNH19Q+WT81OAw9c/1HGWXYpDpRLq58N6W7FaPHmVoKWeAcK6VGVpP0FWyoziRPTznsrhfvCZJmU2j5Dy/H5hLjx0QV38s1L68/reLsoCZ8ibNvJvbplFvvsJYZL+AKmHeWlKKeszEZ2YkSqe9NeTw4Z5186XKJf+49Ur3xju2t0D3TjSwX7+1sq8MC/drZbbKcCoQFUE+4OPPGWv+cg5e8m7j9vLP3fWvtEYS3FIOUrJ9gWeppQyQ2NAhi0WFV5+lxoDW5Q0lYaVH5baglOrbxdxvuiO7cJqz5bXeoLM0Ja0XWvq2jYehIKQFDoWU095B6iwoAbWkzWV0u31/TzK2N90LFgw/IiTR7zMMWDnVlNlQSWY6vFTWE0BhrIOYIXzxWTNQSwQFLqUcDppYJlQHhZWUwr5S52ONQQD1lXkuTUHic4nrIZS0n3lsS5obOoYb8jPqH9+8slL9hH1C9YAEGEYD2vNYUJ7gI7iS8FaY6gVIAFuhlGBFu7wDAf6c1mKc0Bqy1Apr0oZa39zXVadyqbeCS7AG4ACnFMrKyC+PRkWRG9NlD8WjCv6WWE+aGP7qvU2wypdV514Jm2kfNfHyk+WYU9AWZDltXMZhxLVQYIljFWE5LNZue9KS+XWpYQKabGGgdUGQ7sOrCKt8ks4Zd6xPwuwElZl/vuJ/h/5B5/XpJTK+rB5Ta7RBfOEoUEyw2pkBQ/296YJGPG5huRxSJShtBKdnivXC/OuqcukLfvIvGuQeecPG8prDhZ9j/SX78+mLKyzupldHPPdIp4z867ZX56NoK/tjMwr93pyOwUYFaiKYMu9LVsULM52pbSkcHakXHgLca/LG4SlLIGEw2Vkvm6gALTS7snS2fR5KtzYWbppRRbUYqNvJ5badnKlrTQDazR71uU9WjhfMB8EeJiT6rEkk4DUrYSHiAtY9SWdXs+tBd61dG6VF0cqTuUzh+YOClLeCZ8SWMAq9+eBKuOxKLB0ckgwhVd5pOcd+wErXccWC0bljnTntS5wDZQXw5oJK9Jwbcx1jWxD7V0ebNl9at9TnZ59Ymlon1Q7NpUOCGEpssoFW4eVhK2L8gPWnOfFkgFDAYu0AhZDhGkBkh5HGAC2KXicF0y/rrRP9restS6Frjptu0UK0MKiSqsqJcHFsKDDCOXtUgNVWliVlcWiultbvG4EgApY9BtAVRv7Aspd3Z49qn7aYdFhQZNhUYZYw7oKCyskhvlcaepXNS0/REX7ljmrDW4ysIQrC4trUcKerqonQFJTYqtySlCl1GHl5ZPPfqK6aXOkQPqD5KAwCxOJLpgr+oNCpRNk9Ho962non1mZwirLUPREbiSU199qqdcPOWyoX7e/RD/wPWAh5f4OLyjV91In96Z9boR59bqe3E4BRgWqIkj5onBHUmZS9LJ0WIC1J/GlmKT0WD4JOKAwcTZAeeJMwVyWry4uhbraZpmmDWt0122pM/JFcH1uS9JUWh4m7g9ZrQIwASmBTAq80+kKaABLFpW2KaTBAnN3eimknuDAu7U6XV4GqfqhuCWAB1gh7AOrtK4STPVtppko62oYMIaqsLbiGS0sK6wFh4GULBYKTgUd9VV3LGgojjcpAzFfT5BjnXcPSsGZdADnmPrjvNq3pbT3yRr9utqOAwn9Rr4JX/rXoVVZVl6u4v0B4iqdt1v76X7PMCZDi54eCwlrUIA6L4h+oNWxl+oG4rfb6/aR9Q3dKW7atuIdWqo/yzZtCSqswI+lCbCQdMII5Y9I+Qso84CF0mdojnd0ARH6Z6A86Udc3gf60X9F9V8Z6UZIdeh7nVWe4n31CwkwId9UrOkAgVKdbBF9eXFFpxwftlUZI9qvmwy3nlQPF9/H65H9hOJeWCF1WCFRh+n+jOjnjhwlkPogOShMYFIBZU99UqhrdR5jS03bm6YmJay8DF2v6IncSCivv9VSrx9y2FC/bn+p+ln7rP6PJykOaeJWkWYqz4Uwr17Xk9spwKhAVQSBQUrRBQcHKWMsoQpSE3ds7u6l6PAOZJ6KeawGkJLlgMWEBeYWFApW0tK5nueDDKagAkwCFVDqACeOXRJU4WBBeqwrlHJYNlLWQABgVXWKes3CKZ/VYj8lYVYCiziUtCtqQYthQMpB8YeVFMc4PfhqHrqmIzA5kHTsi/tibWlLP/kckc4BoWZX7dG2523YtAVZooAdYH14ZWSfWYvFft0pRf1DH3tfS8gPK8uhRfnUScfACyssrTLmsJi/AgyTuiqOdgBbXu64KqX+ml7X/omsuv/lXN9esjawJ0aCM/1COfo8ecllggoB4PRJegxOIFVIXemzEjxASODjbekrtO9cEcAEFeUHHN0q3MAyUh2rGwSABRSlL0NpomxVxgyoKsEjkFeyjCVYwt5mlcULALckQJD4mBtD0nK79cAqledRQ153pOuVcAYuOr5ZKfNz8X9HrFctlNd/N+SoYV4e+4m+Orah71J3O7xPCfH3uR+yDYeV53KAUYGqCILF0CU83abAciBUytLnT3SMheUKUwocDz7czX2eibkohq2kpANGAxfPW5CZhVMI15Gm3eEcQEtY5bNWsSwSdQFUmV++AdnLBVCqD16CAI56JZQSUiGz8MrhMF47ArDiOa4KglyvPHHo8Oe/JL6O33jX+4E5K/oirZ10bycNAEJ6sq5Y1R3w4BnJIrkPqq53LPZl/eg6gYx8PC/aiAAjB53KdCsKj0CercLrDyeOEMrzOSzBiS3nSet14BrFU9fL4yu2JGB8oL9lP3qhZ//gRNde31C/jAXsAWkFRe3jHDGxNiWllZXLN5UWVs4LpUzAUIECRc+ckltAyhuQ4pK/eXnXrmypbCxX1ZG+z7mlcJhA9APSL8iVMsfaTwFy6xWwJnAkjvwqeCP5Aksk6zOt73Q/oZRSlnVYoa5lqB3ODaQp5bCBPsntvLocVSagynz9X9QpYo4eyuv3k+uFedfsJ0cN8/LYT/SVsG19T3pb8SwWIf7efqFs12HkuRRgVKAqQqX4Q/lPtwGrVOJuRUyOsQaAXAUelG5lSeWQHoBqM+Tn4AoAJngAIpDCCmt3BCzFsW22Og4sgIILOPWIdB3Pj3qSR1gjU7hS15T0LiytLCCVq14AL45RyO5wUcHKwSSI0Ea3aoCA2smxDw1KEfZHAFTlK21D4GRoFGgwDOaWF9BRfXy9wf7Y566eVpmXRkM7p376THNkZ5THxrrgq3jc3v21JBX8woqT5QW0BCbgmDcLpCE+hwMdWl7H+JwcVBxLcTN0GQo8njPjLbpPCtDv6ozsox2VPRaMGQZmiHMjPCtzSDCBxZY+iqG1WUtrj5VCXJUmLSSsvHWVz0ocwPOD7Q37oOq6dRkLEKgAqmK4Dtg5IOMnE0s1JWzCimMtwnWstQpWWFMAy+GttuPBSb5TYAVIJ/WUlt4PVkhdoR9aVN/S6rpeIE0pRwoVYObW44jy3QDWjYR6HgfJUcO8PPYT/upr4/OwY30/I+b2DPW2XU+eSwFGBaoiuOJPARKpBJGEQ1gv7EuZKl08CyVAASKUKTCSEm9jMTmkwhqKfANWQCmtN5wxEl5sG82uW1gxpKdydF1XeRAHrBxYnl8Cq5pjc2BFnbye1J88gInnE16IORyY1hXKMS0Kzjno3KpiOA5AhHWE4meeiH1WpXd3dZXFclLDCmQAzueXvJ0bav/IzqrchwZ9O9fftFXlxdqDWxvhPo/H3qjKK4HFHJgvc6WtA0uSn0FKnvPzKs+dLxTvylqC6/sQUOFGTp1ZYmsL779d21XZ/hJLQWQ0Am76zKTgeTYrVv8Ij8kUjumjHBpMEDmcKgBMQFDFI5luzJyWfuishIFr/38407a/cm/PPt7ZdDpc2TUTV5R/zB/6+7oq6KUSxTMLuAAe5sgAFvNVOOH4PGMCS+1moV/mGwNYQBrrrV7XUPQ3A6w91xGvn/itBlYJknrw6/RnXv2OIllGStY/5aCQ19RDef318tgv1PM4SI4a5uWxn/BXH7G+v/EWa479b9Fnt0vINh1WnksBRgWqIrgCdqVZgSCVYCrKgBVgmVpOJXzc80/7OFYwf+NzWa68Ay4JpbCGKKOcKwM2HFfzVoJNQg7o+ZwXonJjGDHyzbJ9q/zC+mLOKKAFrHxoz2E1dcxAUjkDK+AVFtg4Vs9wSwxnj7FbAvRDrlBBeWl5AgSUJssyMTyIYFUBtVWVyXqDWGQBJvoPGE77NOe/EJ+fU30TWCWMEADKNocEUxxQRX65D0DzlTE5TOb7ErZYJO7sQb4V7HjYt+wX9nNYsG497Sec54WOPBqwLnCMdf2OgLQqkLx7uW+/91DP/uODq9YAgJJt1WsL5w+BleFE8ggdoLy0BTIOKymLLQGNFd8B13gMkCKeFfepP5JzYg6rrLeDRfXzbch+VlapzOdJPX1KPd31FBlnryfKdm58CqFUnCU0J6KEB0l5vYv/my3juRK+G/Uqy0jRV9B6AtaWvkvETM7pT35Gt2OYtKOSDPXjMpTpS3m2A4wKVEUIKwTljgXCXI9bGaEM03qJob0EFvBguI445pZC8IxrA5sKUpMhQ+XvQ2kVjHKLhBUWw5DAKSyqgQ8XNlvdyLeCo5fj+UbZDldBAmDmg81hZYUwx+YWVQJJkpBCISPAimPOpSVGes6lRRnbKm/t0z8xjAhUdN5FQAJOqk/MT8VxwggLyutbgctBpf6dAEvnyuFAxIf/CnHI8JlwnQDDEKB7GFbCtaRheJJ1BhmqZK6IOaTJMKeuC1jFluFGXiGD514ODablyX5aWdO5rNgeJMxR9QGmrJ/LAsw3hlv2me66j/19+FzXvtjQ/mV9BirfV/FQ2VEGipOvqPIR/YCYeyBKWFXdLSsJViJOJcwvuFOH2kL7GArE6gKYXm8HFnklXGIfWOXcWZ4rFfl+UqbL6+ZdmwDYL3Dm2ZS58CJeJ+fVcyL+b5rPcyWUdXo26zWvHPqtp+9bOSSIYHCxpFemu91CtiMlQx7TWmDt35tKyvSlPNsBRgWqIriixhMuh8RyLTuUaYKizSoWE0AFQJDS2sHZwL0GOad0UyCFskcSVP48kcsUXF1c3SsLjiHC1UbHGu2etVQeSzHxdmNARh3Ksil3TWn8rcgqY1hZNQxRApTNCkgJpxmrqor3PpAAqq0ttV/71LeEdll/b4/ShPXJlusrIGHtVPszlpTySpkBFmVoC6TqQ37+Di7SVdcFQKfXOAi1jfdpAU61S4AKUDG3tuvDhA43B1Ul+ox7bHUtwOK5KVa+SFhFP8wOC6YVxL5bUxKOy30EwIzGV2yduaata/ZtldEVUK4KJouDLXvb2bZDZ30Tb81dt7QyT+kABfLB7R0nDpsAi2HGqVzx52Qczmob1rDPaSkvnyMTtKZAUh2VbwmZjGebChzZq8TjR1mmuZ7ktRnY+15ICaz6sceV7URq199IqOcxT26vcM2G+r6N9F0j8JfX0WxJm/srbG7DFh0U6p8V7U2pn0t5tgOMClRFkPKbVaapGAFCQiGlDotMgwCWBlDzeCl1FBXDhbxiROcZTsu0XIvixSEj82bOqvQwbLT6tiJorbV6tiphyDEdNbweKqOh9Kuy+JYVt6S8cITwsqr6ACyAVMIqLSusr7SsEOJQ2j4sqHMh0RcpWf8AcMQBJyxT1hjEIcNd3JWXr6tI36qdJbgcQrkvIQ/fKp75QFbDx6KqfyaZNtMjk/Ocq+IYwsQJAxAxLDnQdiJYZhMrS9dX1gkre2TfBKwAVyyMC0zCsortfsBK2dH5jbF+5AIIK2CcVjmbDP0JLldldf3xmY7d190SidRvmzi1XPGhRLwCpQNcebLmIFZQCax15ce6gdztjlQ3LDi3JFV/n9OS+PNdsrQuKw3rEgKk/YYAU+bBJqU8l1K/pi7l9QT+3mqph3lpSqnD6gVgHTZcM9372EA3XtWhYMUrc8LV3ddyjOjnRaAd2RbfL74fk+9Nnqvk2Q4wKlAVYaIMy7kahH2U4wQogk+eQ2bg1R9asycrRxBZI34gSCFcI/GHj6t9vxbLS/sJsWkZQDGHGwOQQKql46YA5vsS0rmDh8ptCYgs3XS+2bNFnvHSuaEkPQ6ZmwoYbU+sKpQzkOK8z3lpyzNJDjDvjwSE+kXnmdfCgom6Vp6UDGVK/DwveFR+UWaAwGE16VviBDHl79aT5xvxE2BV24RQDDXGvjtKKH35zJYDjrwEpd4wVpHvKm0Kq23E0F8FK+bUdBxOJeoHKXrWFWR4M4GewMJCYWHgtK6QtLbmQaqM2xZlNjavugt6SxD5Dv0tWDHnxuq0962t22+e69n4MnNYG+7JCJiACr9/5q7yFfs+J6Ut1pQDC8tKMMJ6A1A+1Km2+pyiQDVxtEjvQ+3Pg1M9LrflD7T8kU5kn+tLmZeHoidSD+W5w0o9zEtTlz1tqUk9/Y2Eeh7z5PYJAaXT+u4+trFr3xhftif0nRsr7pq+g7yDbds/Y30PlJbt8yXoa+3in9k+3+O6PFsBRgWqIkh5oQATUNVwlxQiyrmESQyHAamwmOJcnO/pOpZMYlhujeFDHePm7vnqugHKHUXvoAoln8NpOSyYwrxXDDtWUllczJ0hzKN5vPJkqBCoNQW3ZaVhYV2Oh8onV3/PYT8UcSpmtgjQSrDx2hKHjderEPpEaaZtZp+2qb6qxwy4lJ+L8vNhQYcWYIp9rC7c132ld/VNPnuFdRTPYiktsFFa1kwkPlbK37ROdS0PHPP5MPzp7+rSeaQOqxS3stwzEGgBQq5RWxk6VF/kAsJ1YKXTxXRIMFdyR/SFLiSHA9nflRb35ZoEEKyss+SrfZ6rAzK94a790qMN+0J/164AwN0df+VIKn9/pksWFbCKOawAFLBi5QHfIgx3Kk+GO3F1dzgBK4CnvOIlkGFlIQCR/JEcJqxLCZr8kc7InGvqMi8PRU+kHspzh5V6mJfmZuVGwrx86nJ7BGoqS17fmYdkxX90uGMv64ztFdIvr+tv2HF9/3AR3bmq7++kYbdP664XsknZovJ4P3m2AowKVEVwRQpYptBIxRxWFPt1sORdPud8UVzFIf56fF2zIiuIRXPda1BbrCEUvW+VDwqcMifWCmBTGRkf5VA253GJr0BFfog7foSFRz0B1xplUoagCRgTVvniQhQxSjmFc4AGwHg6CZBLYAVoVCfq53WhvpQXdc5zCa0ZYBVCPWJOCwABqQBVvKJEcZQjkMSQoPq02vqrSQSqnqyIJVmraypjTe329NxcADnthyMGDxdPgVVCCytrOiwoYBFXXQdYsbCQElgMCZagyv2AEqKfMyDQ8R4hHugoPd59KwLjUNfzTjXmzpgAuONM235rgUWABbfKKtKlDhUHzXauWsHyOJdtKDiNdB3A4pXwzM35MlDetk1/UDmvD8uM4cQQ4lISikAk3oMFvKo4bRU1IzOwQoi7jtSBpagZOUwo01NuefzdkhsJ8/Kpy20RqKi+D13daH1lsGlv727ZT7U27U9724LX2P6rdAwWl75ePpwd3xUdPE9C+XkdVp6tAKMCVRGkfKX4pIxTcqgvrKqptTWF1OyxX+/xAZiWrju/3LGF9siW9MGuKL/FVt+WdHeyJmXPSxybssK8DO3P5gUspJCrITOGwyZ1khXFgrydtqAkYZ+6JEQchjqO9gAQwUgQ4v1XrOaAIgZKbAEYIAEyE7BJAjIo8vCS9LoBaOVHOeGdSH2BbABqCitBTOciD1zrYxvxGzbSF9+H+qrhRoQhOp4f4jmiOAdEcRiJ+Tge7m2pPasSt6ToI6UhrQNOdfY5qQOAFXNXuLJrW5WLkEe8iXjvHF9aWCnuxKBfZ4BqL7Dq8LomCvAGa5sFnSwAAJtLSURBVFYIaAosHfLRD3yoevA+rHeujexnFns2uiwrTmn9en3reeAXULE4Lm7szEnFivQCFFaVjv1tyxwrLz4rtqQb7+oaZeLDiJtYh9oqHoAlmBJOIOCK6peQyXOueKptKKECVkiV/iCpA6sOnMOEMn39+u+WfL+HeD/bNWvpe/eIfqOv7Y3tR5pj+1Bv0+7S7+fHmyN7RN8zvig4YsSn9PwK+V3QT2Kyv588WwFGBaoi+BCdu5QDHPa1jZUrsCKkKKUkEyqpVDM+hfOkx2rgtfcrTVlZrXVBa2DnBaoV3pnF/JPAgzMEVhhga0hwqMAxg4d9Uf6AIBWpu6dTL0m337N+p2c9VouXpTHodeOcLKzeQLACELi5syySIMHafeu+qO+GbSs/5qjINyyetHxim9DyfbYS6hF9IVG/5DCk95OXGw865/VIWlkxHInFSB8Sp/MSXjJJOQzFjXl3lJQ580gxl6Rj4CM4tYG00q3QRwB4xCK829qqP1DSA+bg9Dno8/BnqYAZoNK5ElZhYQG3CsLVZ4eg6N26oj4VsEpYsU2vwRJY+n36tg6piVTxvDCR9f/WdZfaVN6sej0eX7GTw2172XLXPqB28QLIa9eu+DWABVgxbLghuOGivilLiWet8CrkeqCFtbU+DmBlO3DA4KFs5hx8XUGd54Hkcokmn9vCkqMN+iGkgpmARdequn7e26f9Ejw3KiXwosSjh6jv4WS/MC/tQfL9FurtB1j6ukTQ96Gl7+KT+m7do+/vN/R7fJt+V1/Sb5LvOh6DfHe0eV72XfbJYeRWBxgVqIrgijcUP0NpFbgkMQw4hVUqupAppNLi4BqGBfEUBEhYUQuNti20OoqL4UG8AHmdiHv4KR1WBMoZxwmggPOCK36UvhQpAHBgIA463Nw7yqPr71UaS0H3BSuG2mK4bSAwDKwx3rHjgldDsBqPBQ1fOX1dil7wKAAT1lCUmfsocSCXc2jMz3VZdor9qn+oH2mzfuX1CP1BH7lUZZXrGbpXnoR1DBNewMKtQCngPsp4Y9ff7AyIN3ivldqxM1RZ6n+3nLh5qIAVTh4ClPqDZ8B443CPIThAph9Weh2WnyHu735jUAGrhFaCKi2sHA70H2QlaWkRPwMv9iVAAmsHEDGHNRJAeH37Bd04rIgcPDwcbwEOQPhzVFshrJLhABIo11U+lhVxORzIK1z80QtZmbjwM6fFw8QBPZw5VH/Ay1CmKpNDgzhieP1oQ/WDyECbiM/6PxvAQqKsOHfYQMpSMq96PLJfmJf2ICmDV/UI9b0dA62r9ynfAf8eaF/fCmIkuhlTX2BVMRfKd3ibdPpu8T2OtM+/QLsOI7c6wKhAVQTrCAI9waAOrFC6ey2pGIILBR6gClgFsHilCJbT0OeVmrKEABX7SL8vy0jiaQcS4qRUOwyDCWQ+pyIFWkIFIFDWQPk0+h0bKs9LsqpeeaJrX1kb246UOQp6qLpsCFYL/S373YfW7Kc/smI/8/k1e1pm/MawqzJVtkMkQDO1hhRXHQMryk4AR5sCtjE3RjpBSWmQMg+2kQ/wFDSAvFs2kWemm1pYlTt5JZtbAoWULw/TYl3hdLEx3LKW7uiOqV+/pevPDlgtHqAqL0HNF7+VVRbzUlhYug4gqT+IA2CcZ6Hb8rNkWJJy0uIroVUCK4cJAUcCK+CEBKA4nghx/kMGQNVwnOIY9sPaYhFd3ah64itMWCsjrgEmAIZrsLLw+mMeawfrChd2bXlIGOtqSL0FpHDNVzsAmiywns65ezv1Vz9yM0CeOX+VFhb7UyU0DbSthBVb4mYlQHMUIa9SiDtq4IpSbgRY1wt785rmH2Wx9/wL/hnp++iPQaiJ9c8LIT6/G/76Fo/Xd1t9oq+0jtU7Opnpn4+BZh1GbnWAUYGqCD7UlrACDijWUNYBrFLRBaxmhXkkh5sUNc4CrHbR9HMxPNhUfsxdYXH5sCF5K473Y1EWThsN3q8lYKXlsq47Z5QoAKBObtnIauv1urYty+Hx9sj+2nsW7Me/0rbuDvNR28p3bGMp6W8t9u1P7l+1N9w9sF/4+Jq991zTdgGAygFq3j4AWO3nMTBBObu1RrkS+oHr3JlEabAg02JKSOXWpcoz4cEWcGQaymTf541UVoJramUJElK8fR3j9LGhPM6pX+/p9ez31pr2R82unZMVuk0eUtxYF1ga7pyhtDhhYE2xBBOWGnNgcZ75uRBgBURJkxYWQtuBVFp67CfE2J86XehHyY+2glYeT+MDWFPX8nAPBlTXdgMavFqf855WP/YtJfTnvmSRMX/F81UDgaip/aFka1PWldobwKLeMRyIpcVaj1vaXmQ4Vfv055bPWaotDkE8CKs6VcDirtiVcA0eHKbSceWk7azENUeRzC+FuCgrtocJpDys3Gio55NAdDgy38dx1abnU6A9PGNY/5zqclk9gAAq74fqu34NUYLL3k+RVv+f94E2zpNbHWBUoCqClHKAKob2puJwEXTqoIqhwIhPmIXlElYFCp518RjqA1xr2jIXsyILZbXDA8D9yF9pc6WGjpRwS0DAecKVJxaB0iSwHFoCFiuc80qMp3Xdv3vnmv29O5ftKV5MKGgOBlvW1nVPr/Xs44+07VV3r9qbHm/YMeW91QWeqtsgvAsDxtRZ7VDewGRD5TLfhLt5tjX6gn1ZiLqmAegqBZ+QAkBZT3f08Hkm+iVg71aWykpgeXkATHABHLGyCFYT+zEk6M4Y6zvWE0Q6AhkrRTzcHdn9qlNL57CMcGCYcdaQ8KyX51GBKp+/SiENwIpywlOS+udwYEKrLuWw4AyYKqkDa7JfHWNduYUl4RXuaXG5G7rS4AmIFeWL22o72Lpij6mepwAr81NjIBbAyte8YDVuKR1t4f1g5xnGBVhALIGlY6xD93KkvKyTy17ly5FO+XlXPmxn9qu2cbyPkOWsVApujmSZsbd/yDSHkRsN9WsTUNxQ4EATWxRzVVZV/9s5ZJ8h+lgr0WcsoXmzEv3h32sd8x2hP+ibPd8Bz5O/L4SbDTAqUBXBlTFzNDG0h7KWSDmisNOtvYRUgmqiKOccIw0UvGRV1tPFZs+WlWcDkaW10ur5luFDLJBYGUJWkK5LEKQFlEq+2+loX7CQUj2jfN76yMj+9ZeW7Gkp3U1JWwr5lOLPqcwHz3Xt8wt9e0pKr7+O9dYVKNUulcn8GfVEaCNl4JBBGV6O4gJWMQTKM2QMSeK5h9s880U8jByAwrIMyWOvs8MwhwMBVrQjBVj5sFbRdwmrXKgWS2skaDGfhSMFVsfWppR65VXoL5dUm73fEeUzefmjtpzzOSyXbVlgDBGq3Trvjh7qc4CVVhSwKocDEY4nCn8OsOpxGV8el/Ep7uBAnASrileRYEm5Q4X28Sz8pm4wlpnP2mHB3vAM5PxA7adN/m4sXQPAOoJXU+3ChT9WoN/2PtzUOSw3XrGSz2RhZaXlVyrdUDKqq/6idLJ+ANWtskoyPqVUVEgot1KinFLKwNFszN6QaQ4jNxq4Vs3xYS6OsCR82EuHDHthlbKKCf1BOrVEf2/vEC3dK/OAlZ/vvM98j+j6yEMHL4SbCjAqUBXBlXEKgGq1WS0i5qfcAsHSqRR8Klckla0rSIkrzkwjcfd1KXmAdQlorfVteVVWVntsF3WM8l9TWUBogyE9rC4pcspLqwUBBAzZ+VuJRyPbHm/YaSnfl51q2JtX+25VbAgQo9GudaXgfeVxbd1xohuehTh1LLf61iYP5RVwxqpM0GifePqganuKz2N1B+HhCOwYdiNO+XJtXbzeDiz6iv6ItpTn8cL0OTCHmwCdoKn6cdKXWGn0jwC1KXCNJYDI4aM0/sxWitK7BaX4eM6KOIYKOQ5w+ZuS1T/AEBDVoZWAQtKyyuewEjQOG5R3BauI14/00JL5xI+fOSuGN0cCFU4VQKmjshcZHt26KmtL/YG1tBNLNA302Q4FLd40jPXlDxNjaSmPdX2PABbzezwusLnBkCFejgxpBmwCPOGE4crFFUy1nQiKOtKHggpYhfMG4Juem6YJQUfNyqziyuOZuGp72ED6/eSGgy72duNcMMlMDasOvM46RBxmxEWi2zZkM/dK9bf6nJDpd+MQUuXzQrj5AKMCVRFcIYfyrqwon5NiyKpSnDm0JUGhxjCZFGJldcVzS1KMWCNVOuJYfbwla63ZXbdVCUs2MTy40OjacjMeLG4orqOymCNaaXXd0SAV+Yx1hUOGgwwPsSvWkjJ6bDiyZRSUrCN/a64U02gjnDdY6Z2hR/dEVNm9zkjQErgcfGE5YjEx7Oiei8Rr6/v0QWVdkRbItRSPO35eQ3rE4TSBEXH9SVx5jrQlsNwxQ2XQn5M+o6+1zb7P+EgHULAgWO1CdROM4lycB1Q+HKvjElK5716DFeSw1Bh2A0gMg5bAIi5hldZWQqsEVB1YyF4w7SekjfRYO+7GXllWA0Gnr8/RXeAZHhRwehxznjiBiTks0vKwMGsKTp/LEsgYIq2GQ4E81igL+9KmmL+SdZUWlsovgeMgy60imLfJcyihgBQSadjPtLGNc9JtNZlVfKVkmO4dLpB+P7nh4BlELptqyFn16RfVh1/WTeIC3wu1j0BfIGqBHxPq7bldAjXeTwjlZ5XtPpRwbWTxQrjJAKMCVRHccukPw6pguGwCKrcSpFgRd/NmrkcKDsWJRaL0HHMnz7xVDqMhQA73aob42jhfaNsTYNbwDCQ/pcXzbrUtqKjM5WY3lnMCVAKWA3Si3BHmfUK5rvsc0bqsKKwNKXMpfzwOm+2ONZsdW2sKTG3BT5AZCEy0qY1nosrsCl45hxVDf8AEa6nvQptoN22I8wALd/oAFmB1oOmaqB9Q1bHyo02sxME56pxQw3ILQNE/IcAmwZhgSpn2fxznahgZ5xYv11bXTwErmPEcWgWrWEOwnL8Ky2ssJc/zX+UzWCko9nRlT2iVwCqHAOvHh5cpsFh6CRjh5QeMGOLjWSssJoeUjjuqr1teWGECEMBl/otXjLgDhs5hnQE6hguZ2/PX/6u/GDoFWLGQb641WIFFPwaUC/uIQ0ftSSvKrQidRw8jAIo49omnDQ7r4vrc9/OVlEqvLhmme4cLpN9PbjRwrapu6/qs19SX58Zbdk7fh2X17aI+iwe4QdzZ9XQ4GJSF1dtzuwRqvJ8Qys+q/EyvK8ohLNAXws0GGBWoihDKW0oR7z1f/kjHvCaEhWVxNGDrSl/Kf7k9tDPLLVuTUnh4sSurad2H49yF25Xp3i2gQKniYcfWy1NePV3baMXrQwAcjgQ+FAjQXKmHlRXWCaI4KeVU3CgkFtRlaK4l2CytdmxpreX5Oaz8OgClNCovXpESUIphwZibaqoOSCr+tOzKV5mw+O6qrDZWhm94/kAvLEwsUlbdoC4pADSHVSO/7JNZy8n7pyrXy55AKY5T8prpeUkF1jwPkEoLK+ar1KcocIYauV7XuHdiBasUjnMOK4cEARXbHBKsW1k3Ayx3AdY+0PEV2LWdPo8lywlYSVGOxjhg7Pr8Vsax6Kiq4nNXDA2yBc5rAArwATG1A2j5nKDS4LTB0CBtyvoSUC4JG0A12xb2pXbqirhUYkoTkGI7hWEJLy6flen1yM0Ert5Pjhairev6vHsSfSRRV9XfWOdRxysC/oP6/myrUfxTVFWWrvW/Nx6yzoeRGwnz8tlPJrCpfU77Cd+hg0T/J/JCOHqAUYGqCLJMhrbS7Ntao2uddij7ZqszWRXdlTsihdcYbtlyb8OOdTbsjvMNe7Lds3WgUihQrimVMPv+QLHyAIC+xJLS+Cv2UeyCEYCYmdOphPgcqmNIcAPFC6iUb75mBMhiHbWYF9OWJZqwmmK1jgBHuXhuDH+GpRNvT444t6y4pmovz4hlWwDiomCIRchD0QmyABYSZblQZ9UdweMw+iFA7dYRbausyJQYZo2+Ssn+S6HdU5nCKyWBleJzWoIRc3x+jcMyynaLqgJVAqtuXeXwYIKqtLJCAlzXA5Z+0xMp41HqePlt7WLRoOBRgtdsU+X4w8E6x3ZQWVHMbW1IafqLG7G6BCq8IIc4puh70ZYAP4YYWdjXnz8jTtBiaJBhY9pW1kFZVYChDgFRZFrnUErzQiorrp9KQKsEVlnebN4hNxO4/LBSDxnv83P6PLevsEyWPgHaQJyEvh7p89nkhmLbrMswLY1QOnfEkASs+De/nMOEvPZWST3MS1MXtaqSWWDVQ8anJJhKmXz21bH+u7wQjh5gVKAqQgx39bEcZKlIeTJnE5aClJ6UdqfXsWavG/NCzZ4r8sZoaGu9HSllnAW4c9+rQFk/LxQ61tu6tQUngMWcEoDEUkGhx5BaOFrgKJHWVc79ACu2POOU1hHDmKuNtq2sdbXPkB7LOwGZcKpwz0eHLQIUchuwIk2j1XZgYS1Rvg9vkr4qzy1NASrAOLClZseBxbDgNG/SU1Yhuo7hzckr7x04AawUAJRDjyWkUjJv9hNY9OkUWOGkkfsJLCyrKbAE9gpWfq3K8yFU9XEJLATrCmWeYGK/tKrK/ZSE1UHA4vdeyuSc9smP1S34YXMnj5PDthShz19tYXnF8KBDS8KQH56BWAGcG25MLSzSALX1TYYStRWkGBrkwWp3wBD08BwEwtQ9h/OAFJBx77eqHdTzsIGk7qgg8a0yCGtLyhyZ0zdpSVJOCLkcodAi5JWHFfq9FF+lwT8D2lCl45yOuSHxVffpp8uKw6TiJkWVd/d2X6uRoVngpXjyr8pJOWwor7kVUg/z0qQkoLJPUuJzmR8OAlbCCpnEc01c+kI4YoBRgaoIttwa2rmVrp1a6tjxS217+lzTHj+xao8fX7XjF9t2brWr8z2lG9lqZ2irsrBWBLTlTtsWGn2/Hg+/UKoox0pBuqLEGgJ8YV2g7Hn9CIvhLstq4ZXyI+Xnc0FSpijUsH5Q3IBkdj4oBdC0GMpjmE8wiZXcA3BYOA4ohwP5JFQqwAhqbpVxjdJ7HVRP3lTsi+uqXnEOC0x5uwWGO37X10Nk/UMsRhwwGCYlHR6Evl9t8Y5k3g5hQV4HCkOH1T71yj4qoZX7WdcynvR5TQmrUnIokAeWEXfO8HNxAxHAmg4D5rZ0rijh5Psoc/ar4xJWoYDnKWXO88OelTyP0wNr/QU89K1UWvJ3IG0CLF7YyLxUWFhIT1bVAGhp69aXQMW2FAeX0gIzns0aqG0JrHDMYcgz2sqcVqyugWWhemT9ivryJxST/3b2BJ2plF3K1EpLcOXxJH4OsJAbCV7FPTL9N1HGiE4ipUJN8XP+GXDTwOcdn5/Xtaovcpn2VfGIus/G21jFAhfXKJ+oQ8hhQ3nNrZB6mJcGmdc/KfM+k4zJzwypX4fM9CvCNXHpC+GIAUYFqiLYg6da9s3ja/bIiaZ961jDHjvRsm98Z8nue0zy+Ird/0TTvvroqn354Yv2rWdW7TtK//CZjj2+0LcTS8CsY8uyvIARSjwsiIBTeBNKWUpRo3RR9G5lyRK5IOAstxkuxJlDsBlh5YykRKWwlRarLIcIfVjPraGwfvDGa7U6DhQA4attoKgZ8hKweAeXr9zh9QnLalV15O3F5JUwzKE4z0fCXFa7LetLaSfzWkrXFsianY67tXdlbTrMJFiJDBHmwr60nSWoWkqPdAR2gBWryMdwaTyoi3dgwKqUBFRd8nxCK4HFNoa9Zl3iUzK9DwVKwoqdzl0hWFc5HDgDKt9nbodnpeJ5KYTzJbRyP5VaKfzm44dd7SvOFd0OAMxrQrGTN9DxuSssKMlYd/DEBbAkAhbHm7LC2PK6/Ngi4RHYl7jjhYC2PuKZNZ7j4uFioFUNdQps6SlJ29PS8vbQLtWHLXX35aOo6CHUTigwXae8UqHpv8tsn9T7RztHCKTeT/yvg7OyGnW4n0ysQdpMHwCiqp5s65JtKAXPS3WlPq+r/rlE/6lc1SP+1et3cKinv1kh1ONmQJWiE6VMPz+u4LpIx1HK9fKYSHEN8v0ayj6YJzOhioBRgaoIgk7LLshS4jmpxVVZP2tDO73YsWfON+3Y+Z49ebpnDz6+Zl99YNE++aUz9vEvnbOPff2iffHRhj10vCPQNezExa5dXOXljVgfUvCCAq+vxxOQ561wb8fiYYgsh8pWpcTPNruy1joOF95QPFrHSaHyvmM4zaECJKZDgz5UqP0A1nQI0EEJ4BxYOlY8jhZAarmBQ0ZH0AlHiABhZYlRvzZzWXgXxpxWPItGHrKa1KaldtsWGwP72rFVu6j8Bl2AjLWpNmuLsAwVcKG9rCaPGz8PRvNySVb98HddOZSG7qGHqzqWT0BzCqUSXHVQpZRQSmjV95Hp9QGsCbQkpZWFs0U6XOwZDpTkyxCRecBC5ikzfuvxo6/2FcfrRYBVxqEIeUmje/tJwktw17YEMOZOABhDf6z2AbSYy8oFcoES0MJpI1bJwIGD15MAoh27qrRXtL+7uWk76m9fskpxO8prndfzV44Y0yHCUqJuhFBaKQeHUtFdX/amP0woaxOS/7SvP3hf0if6uFxZ7lGglfBA9a4aGuCi/Liez64EVYp/rnm976Ok1Vc61scaDjF+k6PvB+dUI0SnJnK9UKa9FUKox81AJkUnSql/Jvy9nkwt7dyv8qql+34N9X6YJ5NQHcCoQFUEWxA0FqXIecX8hdWenV1o2/nlnp3R9unTLXvqZNuektX11Om+Pfxky+5/vGHfeKptX5fc+0TDviyYfe0pWWVPN+3+JxftyXNtuyDo+VJMLeXNXJP2fbkmRJBYEhxONQXJFcW3hnZyqWltKdN4tT5KVVCZgAXlHeDKeS2sLeJi2CygwzwTabCwHFbtrr/U8dJSwxaWWw6UgAEOFlNgIQwBplMG+RAXThgAqyO4dgSZDfv1u0/Ymx+8IOW54c+RrSktlhTtinrI6pKFtqz2+vqJKpNnzRgiJI07YtAGpQVSMY+1F1hRz4BWHVQAqQ6tUhJaCa7IL7wV/TUnFbASWinAq3RjTwsLSDHPUQLLYVVt6wBD9gPWFd2J70qRAoiMI088AQfbWFV4BO7aNvnpelZs9weKgZZA01X92DJXlSBjpXYgt6O0pu1Duul5vT6DP26u252tkX2pv2nfGWzbgmDF6/hHY0Fa/cKK7r6GXFVXJJ/VSqEtWc8bD1w8lVIR7iu1q+qhfp4r+Kcm+PNpQJy5JxnGHpeKsxS3qNRoFGuUq3wm++Q1R2p5uFLO+CxLfyaAK65VEpebDZnPYWVeyD6W7TytoyJKyX7IwN71Jf9VbdeOC/tVPPL9GrL9h5EMMCpQFcFWpVxXpHjPyQo5v9K1C8uC11LPzsnyeuZc054UsB55ctWeONm0U5c6boldWu3a6eWhPSiQfUHQ+txDS3bv4wLW0x376mOr9tDJliDUsxUpjiVBi5c35hDammCzLECcF7AutICaymp0bVWKfUnwRNwJgiFCKVXggsJ1QOm6rq6P4bwARKtNPABAyQtaKoPnoRrtjoAVz2VhafmzUwDRgRH7YZ0BLFmFzIepL5BY0DeggSXVUzuYH3r/txbsy8+sKH7scOPBZNrl82VsZUmy5FS4vwtUqhfHsa/8aYOXTf6zIGIb8VNYpWR8pi33U0pQOawKYDn8BcV4T9cstBJcAAsLq7SymOfxiXWBABd04LK7G3NPJaj2Axbiyq/a59X3QCuBRRzDg0OsJawrLCtXpOTJA8XhIQiU2A4AjqcrrDEJz2/xvNa96qt7ZBF/ubdhn+ys24caI3v7UtfuWBrZWxf79iHdiPUYKtzedtd4LD7qkPUGUgyB+oPFAMvrShtCno2QinFGiC+kHurnU2SUumefqu4x5V1+KT5sx/hfvdxCJoq8lDl5ef9U/ehSniuu1aHLzYbMZz8py0LmBW+jtmXdZuotyX7IwN6NSNkPGff9GrL9KfV+4Xub+xlgVKAqghQpircnBd+zVQmQuSBYLTW0L6gsrQ3s9IWunb0EzDqKFwR0zWJL+yuyxBYH9uCxhn310SV74FjLvn2yKwtszR472xG0unZG11wUCMkrXuDYt6bK43mpZeWx1u2qfMWpbNzSGY5DueYQFsKclXsC6ppYSBbHhfTiYziuq/PAKiwwgNWUheUPEOu6rvLN1egTfg5ArDXVh3zD0YI4zgcoAmYBohWBca2Lct/2Z8gcbpmeIU/fMiTK6h4xJEp7mdfjHMtDMd+Gl+UUQnuBleVmmqxLpA9QlfspU1gBMPoICehP4RTQIp5t3cJCcgFc9mNojeexLrsFw/ulfP5Jt+6p2F3RV8CaKK1C+M2zTSjkMeLzVrKUxptXbX2srcrIOS2sK4bvcFUfupUVnoDMRfHAMEN/AC68Ca/aydG2PbiuPtlSAUp/TfFXtfWV29UnLNv0yrOr9pHOWD+DKCPr5HWvwcpFFmYOEbrFUFNityKQGz/a0GzaQ/vrmPg4F9uDhDT+qouranNVR/JJpVtKQGxv/GEklXldvC8LmZdG//fIrQrz8kbiL70TR/uH+e09ashyU1Ihp9TPf7+FevuvJwQYFaiKYCsNWTtrXX8z8LKU6uJaxy6tNHzoDs84YLaMS3dLltVyM+aCdAfbb8paQjEP+nZmtW+nBK+zy11ZZh07caFjTzKceHrNTl5o25lLAtslXat0l5bb1pBlhfJGABcKPsAR81RYBA4XwFIdM5/kDw6joAEE1w+VV0/gXJKlJpA2qOda2y0xIMdcV7PZ9vmuyA9LLCShleV62R7HuQCGP2+l+K7S4zDC0F0CJGAWwMp9B5bqSXtYJ5G2RR5Yb5RBedMyclgwJMCTMEISVCWwENIl5FLC0sKqYr+E1F4JYMV+Ca0EF9BKYCExVBgedTk0GHMVAau6heUAQHHtIyi1XR+6Ajox5AeMmAPJ86wTSDzAAlYMBSIAi+t4Bb6nEbQ2Nq+ojgxdXvNX8ce7s1jNo1r1QiDHS/CSoPUd9ZE7BcjC8G1Rp7SwUvEGuBJaxN2YIjsokBvKDK3uipJ/1TYU3d4f8jy5zJub50AqQ/34oFBeXwrgmSfZXynz0sxT2rcqlHmW+bKvj03lU/dp2fOCt09fhGuI9m8kZP6Hle+3MK8PDhICjApURbDzi0N7VGD5xoklOy3Fv7DcF5wErhUsqLYtrgpgLrKyFjnWOVlfrebITgocX1lqC0o6J2sKN3e3vhptWWkdpR0IULKwBLILyzg/jHTc9bx5OBlHB9zGJ557FUwSVCjQ2Jco39GA+auOlL4sKp1vrMoKXGgpb+W/2FHdBTBZXVhYLHzLyymZy5o4bFBOJTEcOF8SKEDMXeLZ99U2gN4ssAJA0zisPpw7AsLASkCjPp43aZFoZ87RlcBKKQGV+ZewSsn0Cay0sPAGLCEVQjrSC1pVXAkrQIWkE0aCK+N8yNDdwcPamri6S+rASkkglILix1LjTcQM9/Gc1VgAE/9c4fEwMU4VIQwJCkwOKllMDkusH8FF+SvK57NG28xn8WoRAAbsBC33GFSfCFwD1X/3ypYKUL2px5y61RXvjKhuqbhvZSC3sHjIH4cJhkSJk+gs5w+SSINCjvmYybmirketc15blxkAHVWoYyU6dHk2A32qrjR9zeJdVYVEDfYGb6O+CGxvRch27iffb2FeHxwkBBgVqIpgF2T1PH2BOSdZP6yoLhgtCzwr2uIKzlDemUs4YggKsqJOnW/JitJWoDqx1rNHBKYLsrYuCGgnLrbszNLITi/27PjZVTuj4zVZZgwBYrmxv7TalhWUsApX9QTFZI4JaEjS0sJKAkCkWVN9gOq5ix07tjy0h1bXbZGXQfZ0vq20gsWKW4SCmgMnYOWQ0n6UyUsrI548gV/UoS+rT7Bhzk35NJpda7aZZ4v5KgdNBY4SWGllJbTwgvT3UwETrEKgI7gndCZSgSahU8KHbaYvryvTZDq29SFBh1G1TXGvRL++gpuO06pKMM2DVh6zJh/zWcCG4by0sEpAHTSflZKeh+4FyJCeBEcLLKyx4Bcu7Xj/ATQBSLDCDX0CD6wgoKXb502sNMGJFz9u4zXIHJWAxcsd83UtXEt5l68KrlLs7r5d1BFBRwHSifjxVFC6qbhvZcihO36huNcDZ0Cc5XEi/u6ViQKu6hXHxEe4kbpmXvOEOt2wVHXNOirqWQuACi9Tvk/x2ZVlqy0HlF5v880Erj5Ivt/CvD44SAgwKlAVwS4yBNjinVWyjAQGhv8urnXt5GLTLlXzWBdXmnZxtSWg4YzRtWMXm3ZioWunBI2LsnJOLvTtmQsde/pSy75zvmHfPrlqT54W5ARBhv9Y2sjXJpSF0RJIgJKvI4h15Upf0JAFw1uH3UvPYQAgeAuxICRrjFU2LqlOZ1XGhfNtW1C+v/K1lr3oTxftZz65al9Z5k3FLDElabetLSux1esqT+ayZJXxZmWVkeBqt5nbwmLDEgNeAU4Wyu12mBMbTerTlNWEx2E8MIwlGPCYAErCsQ9BARLd1bvTg4QHeE83BrYMsGRN+Wv2BTGuTRAlhErJMoBQHue5hNU8IX0o6m1tA0oxTBjX5YPd+UBxLBIbwJoHrRwS5KHbeLdU5YwhUPiCspV1NW9YsJSEFQoEKyksrABWWlMM+fUZ4lO+ACssK9qyq/zJJyDlwGFIkmFB5rEEKNLjYYi1xsrtgMpfoQ8AEnAVZLclDrA9cA2vubB49sqtDJGn1KeL+oY2SbN7O9S3W6Hl/YdbKlpFVRBQnSXse17lP8+bKwlcE9YXBRHv7eO4CBGT5US5KVn+USXrsZ8Q4u+tC7RN3efrIeqr6fDSxz7tM+qldPPK3a+OtypkufuV//0W6v0xT2BUoCqC4NTzOayLAsCiIMLw3/nVgT11sW2nZUnhaAHUFrGimKcSqE4vdOzcysDOyNI5vdK3J8607PFzsnhWRvat0w179BTPcAlsZ1bt2KkFWVU8tCtIuGJHZJVo6+v14RaussPhAUhpK5C4AwUgE9RWVjq2sCgIrSndYN0urw/smfVt+3t/et7+6n/6mv33L/6aveg1z9ifn1Ja5cNwJCthdASfTmeo8gd2VtbeybNtO366aecXW7bAA8+y9maGDFV2Dkf6sKDyWlyTRQhYZTV1VOdYQSMAlVYVAgT8OR9EvxZWauCVKW1ZMBcEq2PKZ0Vtov14CtaBlYAq9xNAdbCVgCoFUGFNbKLEgaeuRTiXW6SeB1DLV42kxQWwcg4rJT0I2eZQoENIyh7lfxhoARyW89nexsqSheSrJbDKBQ8I79pIW1ZOYE1Bf+BX0CV9Wjo5r8SQJNYeq7qz0jvPdzFvxQoX/vJG+kH1wUqjLADr3o6I0mORJWxTng0llaHMN8tBQrErUm0bq21NwXdtxGtVdDOgOvGqj111XLRd/TwRhkZD9N/TAjzPn596DhHqnD/I7Bpb6vra5UqifIQwAxrPY1bK8welQybnizLmCSGvuRWBfOgHMd+hhbCvjzn6Tyl03xLzWtSvVvK8OiK3KmRbU77fQ70/5gmMClRFsKU2Q3gM5bUFpb6vl3eR+SqBDCtmQVbWWYYCF1p2Xltc3i8KWhcbsrBkdT19URbVqYY9cGLFvnOxaw8/syQLrGPHL8gSWhraqQttH0a8JIgwxIg3oFs6EobgAEsL1/O2LCKVjTXU7fVsCDwEDiygNQGzofOsDD9Y35CyGtu7Huva//hL37S//u8/bD/4b+60v/JvP2V/69VP2WfPj2QJxjJKOHUsqi0nL/Tsyw+cs/seumRPn2jYpWXc7GXxUZcKVGxZIQOHjljzsOugBd6riuOBYIAFrNKqSpAksIBEAgsngq6UbY9htW0pUgF2pae0yoOV5Mvr65IWW0KmPJfQShhRJi9k5JUhLDW0KbD4q0NcSBPWFUOFmV8Ca5KXzieoSmDlkGDCKrcpKPxU+vnw7fUEqOG8gbWDpYRF4W8PlnbB2sqhQIeP6o8nYA6RudLR9QmrhA8wQpgT8zkugKd9f+2+hBsJf3W+9nPFDnccKYAFTG9eOXG9MvJtBCBCfXnuqa4IKQ4Fyp3/7vY1awtSZ1TPk+u7tsZND32helJfQI11SB84eySqtsMr+5V5u6ako+voA/0vqxL7Vdm0N/MJCciEIq+S3qBM8qnK2k8Iec1Rwn7XkCV9sasG4d4/VgdsYokDLp3TbqTR1dHOvblM6qVtzmdl3M0Gcinl+z3U+2OewKhAVQRbag7tHA8K44Iu+PDc0EVZA6cWmg4wFP9ZwQzX9FUBDEupIWvr/Kosq3NrsrJkScnieuxcW8dtO3auaQtrsnQEoWUp/AWdPyfY4YCxLAguy4JbYT6r2bWVRtuWeQZL+bLlmSnWB8QFfEV5LAk2LHLLe64YlhtuDG1XiqwnTffP3/Jt+7//2/fb3/pX77Af+KE77Ad+5N32P/z4V+wVX235g72LymNN1tO5pTW1p28nBVkcRnqKD0gBqFirMOfK3LISLHgYuCdgHZcFeVb1Zk0+lmUCZO6aTh6CTUrCxC0WQIJ1g7UgRTmogOLzWsxn9ceyLGP+ax6wiANYgAQYZVyeT8ggbh0V0MIZgi2KmfdeOUBdppYW121oy8r3+Wr98oHiElgpdVCllUU8+yjLUP4HW1hIWmE4PaCE3T1debF14AAufca+cC/WkuJ0iStqBw3PhUkhY4UxrMgQJWUDBfJGgQPEWHOQ14poX33AZ0LfpPJHXGmTt65BJ928YuJ6VGGABGg4QIv8c3guQcH59a2r1t+8ah3J+XXeRaWbjh2do6+kZRkuzLrOEzzbyIwyO/oOnB1t2bfVd9/UZ/w59eMXN3btGfVTm070NlI47VY9tfW+UFx15tBSD/PSpMKfJ4RMd9iQ6em7+rUeL8FxZUcJNtT/I1nXi/oOnx3rO6++xrzirV7Z3oPCpK7sz5EXws2Fen/676IQ4mBUoCqCD/cttdbtUmNol2RBLQpE5wSZUxfbdlKW0bLgxOvlef4Kh4ZGi2eqOg65Zy717LS23xGkHj3dsJOLzHf13HV9TRDCcWNhpWVLWGsrA7uwKGgskw8u33gjdm2BIUilP3WpKetNlpvk0qIAuSCLbwUrScpaSn5Ld53jrU3XXPf3t+1/fstx+xsv/rz99R+90170Q++2v/3D77W/9BNftF/93KosobGt4U2IJTPguaieu+i3ZLkxp9VnPksWEwvflrDioWPSdlm9vr9pHzu+Kiuy66tn+GK3AlY6WSSs2M9jXp/vgNExc0MbUpJAoikosB4hZbKqOs92ZT4JohJKuZ/Ayvxx+CiBVQpzVijkdDLw4UmHVWx5Ey/vx8JDcGm0LeWotFJscT2wBVjhWQiwSisLSUAhGZfHCa20suoKNSWhRTqAhcJkuG/kFhYQjOWVmLcCWCOBC4uLOaeAU1gbOFq4tQSsUOqeF7AK62usuuKsgXVFfjhlsA8MJ8CqrvO6uOhHUynRvSF/UpEmwKyflPbdMuF6bVm1fKx8sRiBrzul0HZdquRKH9eTE3Hc+Ysp/uxYV7Dq8Tya6qdLVcG4BpnWMWXap96vlfhYl/KlzGc2LtsH+lv28t7Yfra5aS9e29R2aK/Xd+9L+vzbmBtcrwvz1S7U6yhSD/ul8TYXQl+x9XOVzIQigl2a5smrA4Y5WbDY81NUBk+iP4AbhwsW5OXGZihondV3+Znx2DY9D31XlZDPoLy+HmbqrJSefyEvhJsL9f5MUKUQB6MCVRFskSHAJYFJgFlc6woufR8GZBX2U+cbYf0AtVVc2gFR3122gdg5WVDHLrXdunrqgqyY8207K2sKOSc4YYWxxe2cvFd4dqshKDAEiCOGFDgPK/PGYayg80uyvmRp4QbO8BwPt6IYd6R8tre3dOd02f7k3rP21172DfsffvZ++5s//kl70b/7qOQu+8F//wn7y7/yqL39qZ6UrUDVDqcJAHRxuWmnHcDMwfXd07AtgOVwYAKLcplD25aF9qULq3a32tXtbTqAeHgYaMT+rNQ9BUvxNRSxylxUJxw9quMyHWACHgkot9YkHE9E5zO+hBXHAIphv7SwABhxHq993sbrbxwWBL7cGdlJ7W+xAK+XGfkcNDSYcEpwldAirrSuSmVaSnkOBQs4gBDPUeFgAbxYQBWrFIs0gIXldVXlAJ8UhiOnL2N00T6KijzcAqMPVC+sN6xe+oG+8ddp+HVR16x35oPCi612+MUosEGh76jCWHO8lgNhuM8tKYAq4ZkwVu1gn/ZlXtQtnl1TWcRJuJ67/6E0qIxxV6zu1VZdw/UpWbf9pEyL6Neudl6zB9SPH9P39n7dhJxU++/R5/wOQetNnXX7rVbbvqHPj9Yxv4UDB+08ilwvzLsGKZX/nrDnxBX1l74f6ruLshQf7tOWTfWfGklboVctJ47o4+wbnG6uqo9X9PmsbKnNOpd9FVcrgg+rFhJWhLLOKS+EmwtlX3r/Vv1dCowKVEWwxUbflhl6EzRWWx1ZUHjEdd2rD5fuhuJWdI418hak+FlKCQcJVsbAVX1JYDsmq+mpix0BoWlnLwhYlySC1PGL8fDwCSn+Jbz3eBBZVtXyikQAY4UL9xz0uSuVqTyBx3DACu7rrixdQUpxbQlYu/qBf+nYir3m8+ftP37grP3t337U/tZLH7a/8Uv32Yt+7VH7gdcu2OufGFlriEUYsMKSWxO8zl7s2dOnm3ZG4AJYvYEAJUuL8rCyfCkotlKUHQHgtKzOJYFkKAEugCaBlHBCSljNwEVSAqlMn9eUaRI+Gcc2j3M/JaDFdnrMsN8YiAggvFWY4wmwtM9LDlklfiw4fEoW5AnBahOraybfqYVVAqsEVAmvPOYzQpGHAp0Flr5zLmUcgrJAifs8lAOLeb9YzaKn9kyApXwZ2huprmkxYkXV8wR+xIclxjau89Uw1AcMDXIOwJAePef1qI5zH5n50ejHxHwInntYTe7yTtpKyI+y3ZrSluG7qBvpsDqrvCW0F/iSD1YiK5zz/q+cm4o6zeaPZB77ST29v69K0ld/tPTZ9CXXtM+k1lWVv7uzYw/r832FfiOPq1/MnTBQGdo9QOpK+3phXtoyzoXO2idwZiwznNf136ebrM+uDexu3VwfH41kIYfjCM+fRcppIMZF0d4f+oyAFnN7bd0YUSTxnI+02tmnHlk//tblhXBzoezLwwNL4GBF8yVZNsvaMu90YXHNFlYaPpeEEwSviG8CMn8uqefQQVhKieOzy7i885Aw80Sy2LQ9vdD2+a3zy7K8Lsi6ORfWGsNtvGiRJZgaDDN6nspH+cfzWQAkHmJNhYjyHA7wZtvQD467QrPGlcv2z+9u2P/1N0/bD7z0fnvRLz9kf+V3ztq/+1zDLvU21CYeMA4rpiM4sYbhmgBG2Qz9AaK2ykwLi1ebAK2ufgzdvhR3V5YOjiESXNv9uTHBz13wBdmETm4TPKUkbPI4003S6+43n+sCGJk+JUGS+2ldzaxoob7Z1F0j81cofywoLK11B1RYWf7WYW0HiuuML9tDau+qjklT5hsW1nQeK4GVUkIq49gnnpUrQvlPAaDv20TyuFSybg0BAlfelx0KQIvhwC51UVuwvLC4esOYc2OZKM9nkheQAQZhrfmclltCuIhHfizztCMw8LCxKyrJZdWXocwEFtsY1sw6Aw4sJ1bk4IHlAEmUORWAlXnMyrQvuA6YkZaXIqpYj3OGcK3Kymuuzc1rKlG3WdFle0VlcIOnLnCRcam+VtnMASoeL4R79dm/S99F1cavUW788cBeXQJY7N14mOZV5UcDaoE4vxFQG1i0+AQ3ZhDHT+ozUntaY30Pr6hRmWERyDfF+57m6vMe6Pu1rnb74wCK835Sem/VPvVIeSFEuJV9QU4zUvR3CowKVEWwZVk2WFe5ksXC8sChg9v3woqUfJMHfBlCC8jwUK0/UKwtyw8BmAAO1hhWFA8f992SYcX388xbMcy42rYLOl5aIZ1AoHSs/xevtlechPwAYFtgmXlmSrBoq45tgacvoIx9fmPD3nm6b3/3PSv2V175uP2l33nGfvDdi/aW0wMbjAUdWVH+oLAAw/Ne1Jm5NB6MZjmqBVmFOIb4A8NKw7JN6YDByw67I0Am2DhcABR5qS5qK+/Mwsr01/xr62sJViDylTESSBWMcjFdhDk1f2+YtlwzfY3+1LKaJwmW9A4Mzz/mrgQS3UGjqN1hQco90wAs4sIJZMf62jbGu7Yma2Uo0JAmnsuaAut6jhcJqYQW25zDms4LSRGkQsh9ib5/k32sCreuJECppbp1dLePmzpg4nUsWF0cd3XcV53ZT6ggAYIAjTtkSCllHXhuK15PIjDrOoAFIZiQxyljrLZTfx8SVFxeRx2jnjhLoPDDKivrXpaPsH9NStSfpVK6jCvTAawyfQLN4+bkPSOcryTrV0p5PgWlvKX24tRxGQcO9UUe0y/4e39bn/Xnh+tSFTrGwtI1E6kpE6VwwXLDC0/d6/FHDbP5FeVNRPH6Q7+oqjH0V13EjcmmgMNn3dB35V7W9pR16KYp13lCduNfQIv8dDOjz3dDbR6r4rmaCKk576kpuAhZnwz189+v4Vb2AznNSNXnpcCoQFUEBwVzVMt4BEqRr2rLCuiLK4IXnoE6zhUpUmnjTMGSTTxMyyKvDJcxrLcqKw0INLvrft2irDWcKE6dX1X+WHF9O3WhacfPtHy+6wzzWzq/KDDyILHDRVtexw8k3JNPAIm3CGPpCEKK571SIyn68eamPdzZtj87ObI/fqJvbznRsZN9WQZD5SdLCld0QOQrxQtagIplpxZkDT51atWtQuqecHFgACnlX8Z5vOIAkVtUOFBgfakMnhUjvq1jB5jOObgq4brJu7AkvD6/pTbwEktfcxBwq47l3FiWV0paWxO4ACRBKOasQvGzn7BCYogwvOQYSuNNvLg+4z6OyzgP5GKtTa2sqdWG4BqPUgdeaV0lpNimuIUlJRDPBEkZSIHk0JkvIMuNsL6R8SUMyGANJbCY81lVPdY2VFcpomzvqiC1wrycrCSg5u7w0vzpYQj0AlQqS3EJy9jXecWHs8VVW1W7H98Y++s3drXP81rMhVE/YL+j+gCQANcUijcrDqQjyp581GeHFc9DbaeP8TJEUQNSf0eW+sGHXiW85uXJwZadxtyTulDy2TyKcn2uTgJA+KxQ/FjE67qW4UclOXQg7VSmiikly0Q8TZ7TPlYuZWMpXlGjPtbesHuGQyWKyqqlVb55bQh5jfXHH6Hg89b1eQPBZ/5C+N4E/4yuIzAqUBXB332FdbWAU4SsGxZsBRZulTTirb4+DCZFjRMDD9qy8gRWFzAAImsNlltq+xAi6/lhseGVhzIGYAusSSiL7eJSx85datn5hZ49c65jT51uCxxtOyY5fnZNlpigttKyjiyYcDGvnCIcWLFFmaH4AQPrFg6GA32BxxIpNinbIRCR8DJJf2GjrsOSAV7MwwFo6sSwJcOg/rJGbzN5752HmkqACycK5vdwc2/pDo9XiLRYHcOtLUHL58am4EHSJd6BpGN3j8dCq+LZnze0mGUHqMKTb+LR50ABSszvAa0YCgwJ4BDHQ7TudCAQAK1wPNBdtq5DYY+LePKb5j2dxyotqgRUCS+E+SOGBfHUA1ooTJ/XkT5EgU4UkpQEgHFQqR6k2dR1HdWnr/ihIEpfM+90RuU/pL5FwWxIOXp6pUESVCWwUsE7sFQurzMBdLTzuPrxZasNe2y47fM57uCh87G0Ew4fAam6E8bNSir/o0h5fSrcwwrXA11AjBMHQ47E0VZ/oF3CqiLbOzv2+c6mPambGAJOJUq6b55+A0K/VHHkO8ZS5SaCBIcMurSQCkaFlGXGls8i4rHsNtxK1HdIX6rB7rZ9qKnfl+K8BeRRQItr6EPeDYbTxg7emPqccXZJqH83gZX1Svl+D/X+mCcwKlAVwc7JumEdQF4rwsoMLVzOO20HEVYVFg8WGM9OObiYyxG0EM4ztMdQ3pKA5UsYyYpZUX64tS/xWhEfVmQtvhh6XF5ryZriIWId45VYrWLBWoULAhZzWbnKRc4vASte7tgSELCUcPxg+HFFdelLSLus+ndUD1aXXxE43XJy0MrS0j7WDNfwnqyVhuqg9LjXAyva5StbuMzCIiXjcAbpCxqrSntabVjwoUtgKqj4ECLgCgAlhAA3Vh5WVCzvNLWmMl0dWGXZU+sqgRX7AAZlHA8LY1WVwMIRQ9amQDDSeZY9YkiNO23urnelaABdzH0hWDtYaLNWFsBiKLAEFkK8w6wC2M5urIGHEkDJpPXDNpSRFIm+gYAk37EV582tPl7iiDIdrqu+sva2BNFV1eup9Q3b3hRg3cK66oDFMsSq5HrigGKp5FGsQA3LifknFDSvF3lG8qD6bvuyIE8ddqTIpbywPNQdM3ncKgllfzTJa+kvxBXvPpL9ncd5PVusKweWlHOsvkJ/qL3MF6q/39bZsGe84ShurOLq+iL/lMk5l0if8a74SVdTNvNCed7FvxtTybrXJdrJVp+ZGrTNVLa+PGe1c590g672igJeJXP4YhUCbYZAsa70NbMT+r6uCtYE0lGH71aYtPkA+X4O8/oDRgWqIvj6gEsCilsKUuxYHKxyjvR0zAoUDP/5KhVSvI1mO+aUJOHdh8UiMMlaYT5rTfmtrvV9SHGtIYDouCV4AagVAQpAsJIFrwLBecHXGVQ5nAd47gDBUKAkXweCByGQwzoCWFhyQGg43LILw01bkoLrAksBiWHJBulx7mDYTuWRL0Nw+SwUdQeMgGrWqgkwJTASFDPQ0L4vauvzKlvW47xgcV51uqg6lW7sbp0q/7Su2Oclljx8nGkm4Kq2k7L3gIptDAeWQ4JIDPnFnBTHDANieTEkiGs3w1+susHqERwztLbrw2BYFhwDLq6rrtGPel0CuICTP5irtCWwSusLoPk8lpRDils+0oXc6QMrV3BSIAwPApkAFiDCMUL1YL+y9gYOYNVZYGqoPUAnhzbDWzDaSBmZz4xVpH3yc5d4rt0EhLIEddyjndoCaQe38nCFm9feYqkr3sPITB761U7ite9SnM/+znPl9ep+KW1ZI1iaaivPhzEkeEXwekR9+drOuo392oDVJP85Qj7qKt9GGbU+I51UDKJdl3khz5VpZoClyGxvWac8xnrfvqrPXBVxpwvV/0EBaxGvGwVPq5x3SKdzCDcnPN/G827n+f5QYaXJ8r9bgfKuJ7dz4PO7mVDvCwRGBaoi+LutsD54kSNDWlhYPhcjZY81hYJn3sjnl6T4cbpoykrBklkTrC4tde3CAq8iYcFYpWuPdJ7hN9KGtATEtQZr90l4mFgQY9Fc5rXccUOK21+2qDqwHNN0BQrcvaXAqQvQQclzHtGd9+dklf34g8v200827YGmLIMB8JSl12F5p4BCWDyquwBMGxPKDgelCStOYJRQXlo1SEIMWCS0/Hks7QMthNetc9d6UmV9a7UhSCqN13MKI6wrB6aEvmZF+BJWXheV5cOFStNh+FGwSDgNcYzwZ6U4jvmpKaRii4XFs1dhLTHUFx6COBz0lL6rcz0J0GL4i/kmwIWEpRUCfFwU70N9gEhp2U6sKsWnZPp0WuBuPq0rPOI45nuMjgAslM3afswrYd344reK83dfVdYg77zCMzBeERJzbgxtOpCBldICvQSfW1kq24cjVQ8ASxz5cx6rzF9PojbwLBUOGDvKk3QHD/9xrpSIj3aGzKbfK6loXdlyTS3uKIIydmF/jmQ/I27lCkSU6Z6O6g/WXNzic1X7/0i/40/ICmf+x4f7uC7z30fq9anLTHqpG20OLQm7mTwqKfOnz1nFAmjxHcbn4py+I9/Ub5Kc1EyfQ6V0JVf7mfsyG8qo6m/p+6ablTLvFP13uZUh87wRea6HvMEow7y4mwnkBKMCVRFcIfubgLEOUOC6W3FoSGk6nAQcf8gXy0ZQQdnzvFSj0fJlk1hCaXEFcAlG1RDgwlJT0JBy1rUNQcnXCpSVhfWF2zxvMT6/GPDCasKdnTmxAOR0KNCHAwEOMEXRK+1Qyp3niS5Kcb/pW2v2yq/07CfubduPPdSwU/rSAgN3BAEaDoVoF89jtXqVCH6kA1jAMd9GDCSZP5mVOsBC3OKphuZ4fUhToFomTUcAmpQdMEoHCwSHC6ypPJ/5ef4qr6MtzyB1Bax4FYhEsKIuMRwYz1zl8B/7AAtAhaUUQ4RhLcUKD74uH8pf++nm7bDarbYSh5W2KPG0qAAR+0AAOGFVYV1lPEOBPhyotKnAGZ5z66qSVNI+lIPFI0Fx+tCUxIfrqJfqF28QDscQlrYiHuACm1z9Ho9HhjZ9tYtCctWLADEWVILxmupeDQ3SPtXHrSrVM+tciiv7Yr8utIe5uuiX/dOlpLK9lTKvnL0SyoObhq76dEcK/qr6AjPpnsG2vWx13RqeYaRVt81V5HWp16WUmbRSN9ocSfYDFlKWw1wWnp1hHV+1S/pc36TfFh6DlKrkkU6fD0POMezLvJfyopwiTz7PPEZuZSC7G5XbNRwEsnnnDgqkhFGBqgiuJBl+yvXxmD/AAw9A5NAb4AolD7iAT8xjAa5mU1YNc1FrbVtinUDBieetGH5zWOk6YDSxdHQdz3NdXBLsOE/+2lLePFjlNiyuoW2orijibwuMHznesfc92rc339+xf/GpFbvrfJS3qjxZUgorjzkjgOGWFfXHKUL50Y6cp5vmn8CKocj9gJWgod/oP5ww0ssPCzCdVEpoAVsX4klXAGuSP/0OrCpg4V3o5zxNAms6v5TAYggvPAJjSC+BBYQYGvQFedVnuRgs814JqHjYNqCVsEJKWLHNYcC0uBBgRbqIi7SAI2GVlk9M0AeY4gFhgaiCFsDiGMFBIoAla0p15tUhvkqHQIXw2haWl/IHipWPDxUylIj1oGO8yPBioyxvqysqIBnzGA5PKS22CRsk24NyA6woOrakRQAA6XZ1p57tirZF/F5YTCWV7LMp88pFgBF1bMnCbKqvVna27d7Blv26bqoeUL+rNXZVbcWL0NsqDVEq75sSqZvDQqtMOzevSrKtMqB8f6TGLWxu2ls76/YrTekunUQfYjEyV8tnRDp9tL7lXF5bSuav/89qIP/Dyu0c5kHpqLDKAKMCVREcCKG0UcYClyyFtfbQHyZGEcerMBiyk4JH8QsCsbQS80ptt7KYr1pmGaaLbXdjX8TSwnpSHsxVuRehIBVODwIUQ4cCGgAsrbaERylAxF/pLmXNM0L9oaAl5YU183Cjb+9+pGVve6Bt/+ZzDfvTUwA03OcvSZZULg4PWHHMY1H/tpQ/c23umg4wKmjRDwGsChKVJKRSMt4tHMEdN/iu9xvwEahkwSWMZqCl8hJeE1BxrfbJL+CnfNRWhgQ7ai/Hfk7pZue00g095rKwsGItwQBXCCDjfHgTpgu8DxPqmg2dd0gBGQEpvPym1hXix9pubSn/jXBxT4hxvoxL5Y+y91fVV9BCsOgAJt54WHruYCGojJUOqOAM4MBykAlSVZvCczG21LsU5rD8pY1SSgz7+TNbKidh5Xn5UCCgpk0xhxZ1DEhP2ihSse/DlVV+DiQAJkhdVj1ZTb1sE5YLd/jlUOE8qSvHZ0PmletLR6Gd9R8YddUfj+r78oXRZTunPodS167wUswKWFImKO2UVDClJFgmUqTfI1Ua7V5XrpfnTFtVV0Rd78cjfX5f1ff7cbWPxFiSzF95WuosUXKf14p2KL7Ir7Sw9P9ZDeR/WLkdA/2bodzPkN+jowQYFaiKIOWHpRDzNwyRreru66yAw1qBDispYHcecIurb8vLTWs0ZFWtKs0qbxSOB4lxW19Y6tn5S20fHry4KEitCiCCA2sQnrvYsIu8R0vned3I6XOCHK70TV6nz/Ai7vKCGmAT5FgiidUnqBt39u6dp33m1gDogHP6on6rsW5/eLZr/8dDTXvv2Z7KadpJ1iRs8+wVL6CMZ8l4EHpJEMVtP6ARQ4FAMYGV0PK5s0r6rEbhUNGxlGd3Y9e666qTFP6y4I5V1OtOra5yODAWuVXfqc7Aab2K9weNuUGoBIsKL0OHIaAiH/KtgBVwmsIqBICFtZUWFsq9nN+K4cI4Jg9WkEAGAg3zRbyQEUXt1oV++OynxcV8E0qeBWmvYI1tYqlkeilsxfG5IAkxB5muc6UvjeIwcgtq170UAYhbWNoCKywf0gAr92IUcPy19qprgqqUhBX7AMuhpfzYxtBi5O0iUOV+uqxjbQRQo460DYuQeT+GEb3eikNou4NJ9SPe+6IGYo4n1lihBOtSKt0ESirN8riMP4rsn4cUBKL6oScmukI7vmwUw6Kk03EuBpviikXiGy7ZR2ZgU5N56efJzHWKqEvZ1qlEu5xGBB3ndxBQl3lOLcdp/pkPwKKN1OSoyvT5Hg7bHyWI6tubDTAqUBXBIRDveJJiFZguLTVsEWjgJi5lG6+LD0Xrq1LoHMs1MT91aaFtp880BaquhCHBvi0uM4fV81UtmM8CSucFrzNnkZZduISDxsBOnlkV8MIzkAeQcVUHJih7rLh0iHCX9rS82AcwOsdDu6OerD4p9A+01u0llwb2wVVeezKwp86t2gXBchXHEOXrq8breFFbd8rAomNIkOHNytkjrbkptGTZuQgObGXddQQK5t12pawfaY3ty7p2PIjFcdMCA0QBxEqw5LpjO6btSbcOeZ3/urUGsvYoT/vAzAVAVZaXW1YOpak1tRdYsjzdgsKSmjpkpCMG8z3M+zAkyHBabwKsmA/CQsqhvPQajOHBysIQfBaV/tRo24fetnaYr1I6pS/ntBJYAT1dC6y0nxaVL7ukLcc+TCewOKy09SFBxTPPxkK11I16rwtc1DvhlMCaHFcS+wwdFpBiiwAxgKO6T60/wKN6OnAAVFpUBcgknHcYCmZxfhpf7ucwois/CWUwHEVcCHCYKkhg4obPAVKmP4zMy6MuZdryWo+TbqmLKxwJ6X3X/7HdKyUcSpmXdp7MXKeI/aRe71Kwhrkx8SHcMr/r5JnijXwhzITDQod0pWTcfuGgc/UAowJVEawnS8WfDZIw7wQwABgecFNYyWrAKUKK3S0tWUK8VHFpOZZvWljq2/mLsqJkPZ3V9qygdF7AYqgQywsHi7MXu7K6AB3WGa8c4WFjXOH7stxattISSMhbsGrgIg/AFAdI0vqJFS8CYu6goHoNhwM7K6i8QSC6S8A9K+vvmfNte/KCLDjlwXyZr5PYlPXY4h1ZDFPG/BuwqgMLS64U4ADUsfgGAoL3jRTr60+s2b3Kd1PKPKymElrVvmBEHdd1/ccaHfu546rj4tDGUvQj72cBGmgJUL4ahsrqClRuXQEuh1YAyr0SC2ilxZXzWAGqQqT0saT8df1YLZIEljsvSIATwPL5qgpWzH0lsHZ3d+34QG3l/WibY7ss5b5JWgeTQIFlVwErhtuwRMJCyaE5QJXic1juAMG8U2WBAavJChyCElvBxuerJOThD/kCJp1zaDHEqLSeXvvMaXGNPxxdCXNgwGq0pbKULq3H6ZzdFEIJn5CEVYJsXpqAVu4DrRD2mQuL+S2fK3Ng1aCluByenACl3K9JHXp1yesOknnXIamw9xPaxRb8aPOsyVHgkpJtyL72xxtoU+Z1UJ7VOe26vBCemwFGBaoiuILk2SCcK9pSsLhgAy881FC83PH7un6IrBq3dKRsGSbEUlkWKFZlba21Rv4+q9OXeJcW77kauAV1cZnXesRbfllT8IIsMV5hf3GZuaVw4gAq7qkocPiQoJQ7gOrwChAfTptaW2lldbTFQhnouiXV90nV9Ux/054+37QHjnfsCUGLh57Jb1FgYZko5tl4B5cP2WHNVVaWt6kCY4KK+TJeb8IrOdyaEUSAAMNoq1Kkn1U7VntYQgWgCgE2bDk3FujO62bgE4sj+6EvLdndlzYEOkFDca2R2gmkAJbKQurASvd5tg4st7h4ToptDJ+5RSUIcZzQYtFbtu50ofM8N8a1HicpLaOEEM4YDJHx7A5waoyv2F3qm2OCKmDjvM97VcDC0iIP9zTTlsVpE1jMW5XASqBgVZWC6zoWkVtNpKM9lTUVVk5AsIQWAohyH9f1fKiY57TIL549wqKjPQmfyAchz3kAYj+BlZLn61tkCqxZQXnSVwGsCl6VTIGFKK325zkEuGA1aLsffJTFzPnDyMy1NSFe1fZXzOvj9vTz1Doxt0oOhMt1xOtLv+rA25R5HUJ0ucsL4bsfDmNpwahAVQRXiu5JJwAx5OcP5nLXL4XNPFHCwoGBYnd4ySrhZYgARxYRryHh4WI8/1js9pkza3Z2QdCS9cWbhi8IVudkXR0/27QnTq7ZqUtDe5JXfSzIsmoObGlV0FnrycoSUJpYcYKmYOgwwRLx4UGsGEFFdYthwXhmi9UvcFJYFzx4SPmpcx37ynfadvySYKW68UAzQMSaW8URRHFYcZN5OR8eDLd5YJhzVz6H5k4e9APzaewLHsCFYUCBZehgmYVVevQh5Md2OGb18U1b7PftN766Yr/0zWXrbu/IoqJtgpryxKIAjnwWDiwHpywoWY8dwemctiuUrzTp7o7ThwNKCn4oeAyx3HhWCzAxT6XrNta3bcx5HRM3ApQ6P5ZSR4kDmYBWWB05n4MiRlFjmXXWWSlDCnx3J9JKElbkEUsyhXXBvBDKHMgAKMCFRdoXVBiuI87djAUqBMsIIT0wSvgCFPJC8VOPBAxbrDC3oICc9nn9fUKLLdeTJp0vyNvrRJmKTwCxnUJnCqtSSJPp65LXZpqwsOKOP7dTiTKATx67gmWbImU7T/hd53BLSMaF1JU3sue4LiovHRLK6/MaXyGC/pBQxs0GsjiMeH3yWH+8fTqaCMfXkyot/8ipuNqPInZWrhcOm+7ZCt/r8jMcZTjveuGGgOV37FKGaQ1guXSlSAGDP7QLvIp9lHC6g7MaBg/xAiysLJwvWG3i3KWOnbrQthOydk5d7NjZxYaAxHNXvHUY60qWmLacZ1V3nDHOXpIldrFpCyuysnCLVz68zp51BbttLCIsq8rCYyvAUIe29h1aOr8i2D15rm33fadhZ5ZkzTHsSD6CK9fxUHSsPB9zc6x/mK73dSsprRt3tlDbgRagCChpv0jrkGFf1zBUGX0W1uBwXdYUQ2fDXVtUnf/0XMvuFLDHAg3v5Op3t9wj0D8HL0/75EN/K01bAHpGluY3G+onpcNbclDVgVeupJUFsPpASUByEbwYAuwBLoAl0OESDszSCvPVHhgiE1AQLJZQxKGMUcKh8LFQAmwBN8Ur3y0BC8WcihtJZY6FgpXG/BHLAPWATGUB+fqHyjcBxRYQueVXwYqyM888dtE+MBoqryGWlIQ809Li+jJPF4dw5JN5JXASVPsBy6Uqe965zJN9+iIlocUCDOUx25zjSpgArwBYHKeinoqU7IzMnp+rtOuifF2qY59Hy31lEtvcpy4h7Ctawt8bD5HH9UXVmuxnIG6CHJ24rlRp9/83WyZyvXDYdM9W+F6Xn4Hvx3czwKhAVQRXXqks2UdhprKOu3EpvEri7h7FHMNyAQ+slI7xSpB4wLhnCwISr8q/IDl2bs0uyYriNfgXFlsOt2a7a4tNXurI81t48Y2MFduBGbLaEISYw1K6fKAYF/gAJc8zxT6wwiJkSJMXSvJc13EB8olzAFGy1LQVne+qbm6VAWPPhzwY1gzokldYSgHkhHSC2j0SAVYFE9zMfd5J4MA68lUsdC2WXi7DFH0I5LgOi2xkx5XfMVmCQKMrWPGK/n5fFozfDEz7nbmbRZW5xEPc67tu4fDwJw8qj7z/QxKkWILrnKugxPDhpkCHBTbYVNkCy2gUr533OSzFI74AriStpXw2y1fL8Dmfq77232UpciQemNU5nvfSNUAu4BZSnxdCQQMCnqdiSNCftxJMAFPCBbAAReahaDfzUkyeJ6Ayr4QX+5zHI3Ag6xEBWlyXc3XkxdyWu7kjWI6I6ovEXNY0z7pkmcAW8aWcMk6S9aKf8M70RwIcQmF90g9sgRDl5D5Cn3At+yjXjEeAFXFTMB1OZpT1IUXFTfaVi0NBu76vTGOv2uJzd8VT3FggG68r+zcoNwassNj00bgbvIuagct/nk+ph/JcKd+rMK8uyHc7xHfiuxdgVKAqgisuFEgqMcSf0+GOVcoERRCvWFcahq10596VMmX5prS22t2OYICVgodfV7BhTizegcUc1kUB6ImzTTsuq+ucYMaq7Gss7yTLZg1XdkGMB2oZvrvAKhks7cS8lvIAIlhPlIMXI0OQbIlrqA7LghkPCq80Oiqva2cuDQTJhp3AylsaqLxYtBfrDMB5PtTZYRXQCusqQOPzW5W1FRCpLKbKqgFKTe23lCbm+0oLC4CRrrpW8PE4zqmNa8wRKm0fqxDwACfPfwor5p3o/3UpYl/7T9YD8zGb+jz8fVVAByurEoYqGQbkHHNvTdX1guLOKq4n2I0V3xvrc1V+Aay4MfFhQX2uWEr5PBXWSyjjsG784drKqgolLwUskLl1JWiFI0MoeRR2KGOu5/muShHrWvJ0iwhRuYA0LSKsE7b+HZS4taL8Eg5zxc8DQkFLsAJaueK8i76z4UXIUCPwTbjEvBd5ZL0PElzzN1V/gBfQm8IqrKoEHwAKOCNcyxYABbQBU1hPeY5rY15LQKtgVQfWYcNEUR9BSmCpK433RG0AZz5ntZm6UYdQ7Pxj7+jK0tuo/I6q5+plpVALdVMlUStvT9F/FEZ5apKvJbhJ2/SZjdW+MZ8t/S0T05MeUb5XYV5d9pPnU4BRgaoIfpdbAsuVpSwrH1pBkQArxbnzgRQe0pVSdEUsQKHoc34JJ4lY1QJLJiwuXNUX1hgebNi5xb6/zgTHC+bLgANzSHgMYkHxFmP34tMW93nAgSXEQ8esurEsoPFcVa4YsaK8l6X8gRbzXwxDHjsVw5DHL/bskWNNO7Mo2Kl+7qLPkGAPr0DywLIKF/oYEgSKgC2AlW0DyuFwwnzTyFaVZlFlUnZTxy3m29wbEAFiAAzrSxBiqzjvD1lWLAcV6yEKPF0BhaFXSfR9gCQsWwFEynV9GyUswRJxS6Ja9UFp/fUmgFD7PMPV1WfW0nWrOv+0Ppuvq5/OaetWlzuQCFakrcpxK8dBNQVWWh4BBhQrFhbLLgEJKWqUs2AUc1cME4YVxgO0CPtppaXV4Apc+eFsAVwYxmNdwG0Bz4f2BFWGNoEw37kEwQROBwjDjkDLPQyVZwKLPNLl3QGjdJF+mm8Jpv3EgaW08VByWlnT+bR4jiuGGmOZIMHJwZXwClCloFApm3Mo8Rh2U7z6CUWbksByYDB2dx0txOmUMp+DxPNXelYG6ajvupvqR24CaJ8a4csfTdJGelQ81yC+X9WRkPEOKFXZ28yWY3YywSFDJj9I6sDKm4Q81ldD7QHE1/xNw+u8pobP1oGVbZm2aT9RVpP971Uo63M9qYdoYRW0S3syzEv/XAowKlAVYfIjzyGavPNFoaHkfCvxZ3x8iDDghkXAM0c+nyNl4w/0Dng/Fco6AIb4cFwFB9zmeS6L92JdkuXDa+yxyHDYAEKAw60oRPts491VLVtpr9sZPAx1/aLgtCQr7qIgtqB0F3Cfb8qaWuJ1/V178rRg9XTDHn5a8FqUNac6xPNYsnIYaqRc5cHDzzGfFVYXVhhDhiHVwr+A2M9Fe3zRX4GnoXMMRS7r+gXJRdXjouB0TueXuQ4riweK1W633NQnbLG+Ym1AgMYKHhzH0GO6qtO/M5/D5DPAkhLcZD211M9rQAsrTp/LUJ+dr7mnrbuwE09Z2sbCuVNJYPEcVVpYDiGgJNiE4L4e1lV6EaYnYc55IQwREo/SzXNs05EAxYWS5jvGa/odWDyELCVPfUcbQHdk6wMsym3bFthYXTvBUpcSOrnPcJ+3Wf2XS1AxZAjMDguptIQQjkmP2316MkZeWFbxW/EhRsVtI2rP1liQ1nUloBxYKNHsC/VliI6LeGQCBZdUujrHzg2EhElK5kluSDhV8JyaLFw+20rRp3LO9KVM8qvSlAI4gIQ+PoEvFpsFDsreLUhddlOhXl5KAgvJPucmghuIdbVroM9xpH197dy62lK/6+vh7Z3mMj/kWWUrUTmSjNv/qmc3lOXvJ/Uw7fsqRfUgYPbd3IueIwFGBaoi+A86hihCAfgPUcd8mX0egB+/7vKxtFwZVkODKW554VGI0tmonAJ8zgdFDNCwTMJBgvknhvpY1cJXuVhruSNEDK8JUpXwepCWrDUsNF+pArh0RnZ+pSOLqW1PXWrbkwLeSeXx1HlZU+dbgsjQ58lOc/5c2751QtbVEovstv1h32VZbYs8O7Yq4ChPngdjsV7myoAp1lUMFcYSUYhbjdqWwApLDMtLbZPyp/0NtXFJclZ5nJKFuKx0tCksrgpWkunQHwI4JICqgpZ7FAIkSYKlhEwuz8Q+Q4asWg4IsC6AAXM3KG6G/ibrECp9DCFO88l8E1hsfV3ACaxCfG6mJmlZTYEV8Qk2zrE/UdL6tbvyZ2hZ9fUlmlRXPPraguZZrPYtWXs4/vD98XaEBVPC5iAhHXNVPodFH6he6T4/yUMaKi1ItwpVx+sBa6Q8efAZcKWbO/WOrSw5Cf1Gux3U9IPa7P0GmABX1S8lnFImjhASlArCvltdlZAHkLiRMAEMw18SZedDZACKB8Hd0lAkuaO42E/lP0+m+e1V3ghp1D3q/2suWDXAAStORXkaQn17mEDa/cQVr4T6YwVT9kDtA1Cj6nhdwNLXQe0GXroRoe269nqhXkZZ7vcilOXvJ/XATdBQ38Mz+m2c0gcyBlhqjbdK5+Ze9BwJMCpQFcF/mOWP1J950VbcCtE57niZOEfRuHIUqEaIFAQwQ3muD+Nlggwl8I4llKKvTSgYxPwPQ2uyNqSYUd4ststwob/KRAIoYsis70N3OHEACh4mBloMKy7qmrPNkT12qWvfuhDgeuRk256+KCunPbInz7Ts2AVZZLJ4Tq+07DzPXjXDVX6JNQ0dgB0BECcRhhwDTIAUi2tV1zSb7QmsJqCt6pgOGTFUGAKYeWYLKDUEsoba3GKuClABQm39HVikn4CDbTUMWF2fDhQlWHI/LSwfpk1R3/twLYBCuIEgTp8HwPIFdAWsrq5HfL6sKjPyxcoKaCW4eGjYYVRJwimhlIrZHTSqtAmnVMzIDLD4/khhBLBkncgaoe6D8cjulYX7Q19cs9eeXLe17S3b6qut6jvvE32ngILDZo7k9zUFiGAtxDJQYckBrfAQTDixDfGhSo+bL+HdqPz4PejYV+fQMeW4dajPgM9kU21JpxSe0QNYpHEPTBR11Q8OIu8P+ib2XVe4JAikQkhXSQ6r8qzWQWF6/TRdGeeif7wjrKd+2VbmKGuSh1T1qyQBtUfIJfPjGh3XlTg6YwSwtnK+KPSHu8irLRzrK+IWDnU4bCjLmJUoX9n5q0V4gfJp0emUfgNjFiveMllaEU99qAdzWiNVgNfl84r/uaGIjvz3tvV7Ecry95PZoHrrO9dRx39L39cv6sbwcekG1vIkMc40cSvz3AwwKlAVYfIjzB/9vH3Ma9LlMJVPcGvr7yjS/sb2jg/ZffEbx+19n3zIHvrOWVdKgIphvnAH33Alzqvq8arDXZ15qPTcSycIhtAYpvOHenuyvnTOQSNL6KKsl+MCy5PLPYFpZI+e7No3n1m1Jxf7dlxxj/Pa/Ytdu6RrlwWPUwLbBVldDcHPn79S+WtN7fvcGg8nxxqCXj7nZfmx8gVlp2Xo9QCgbCt4Obgk/pyaPvyJBcMQnKTXY+6K4UCdZ05L59vM+UkmMHIgMbcUjhN4+pVDginZ5ynEYd3lOoNuQWkbK2WoHgKXzzNqn4WM42Fwyk5QRfooR1/cGrTC+SJeG8LqFyjYBBewIj69ChNmqYhLSUUNsHzeR98lnoMaSs6rXk+1hvbBR1btRb++YP+PP+vaqy/pxmR707Y3VC+vK3NaWz4XxdBbfhcdJtqm5Pc0heEg3nc15t1HDqwqTtf5jVkFqrxJSylv2rBq2PfnyBgG1PXukq+65PA5wOJGjWfAGBbcAcraB4ZpjZEnwPG+ULk8+5T9gqArXcmg/EUEbnzxygxYxdYBAi1uMjCXhKcmyhr15GWisCQqcjJfdaCg/CR1YOHAcPka75liHyuL+SJ9HtqK2xUkqiE5JVB3eRp1UxF04QGBs/sJdaOc9a1r1pcsjq/YAt9flcGw9lACsKiD7in888T6w/LC2WSmGhky8yrkYSnfizCvHnUpA8d89t5JHOkz2tCXa8gNp75cRHPmuRpgVKAqQvzw9c3hRz31EptaXfEDZAL7in6ozHcxFBWT4ygDGsvr9V/xR3faP/ih/2r/4J//qv2jf/lf7O577vcCuVP3Z3+kgFg3kOE9vALXmjxQHE4a/kCvrCd/7QYwUxyv3mcldSDR6MnCkpXyjCyg46tNe2apb/c/3rSvPNK2x8637bRgdnyla0+cbdhZX/h2YBcbQzt+oWmLzFMJdL6wrspHgCMwcrd1LCYgJAlra2pdlXGIQ6q6BvHhvMo6CvBUc1IVFBwM1XZyXIGCodMERsBqalGllHH1vHxIEqcO7QPCcnUM7vwBWUeKv82NguJwCpm51vej/mnl5Xbisl4BKWHln3slHCNpUZWW1QywUFa7OFkE+JZUt9OdDVtRHc531+0lb7xof/kXG/aD72vZz54a2UMoGqx31Q+Au8u6tA2gSLikTIFV1UPfVQemtpwHHKTxZ6EUF3Ws6utSQovzxGHV8L3l+lmriiHAvHGgPn7T5nHTeWDgxZuMgSavIyGvLCcARP7sxzEKw/tK+2lRxX7AytNIbiYEYFxXTYRyU1TkzPFhJIGXQnsY+lM3OYx8yNG3V3xF9XEFC3XlBFjEqasqhak6+nZ+4NxeUX+pHqsi0ZL6371H1Rg8O/1ZN+WPZyBwcutKW18STOLDghLiqRN9TJ4RsoT9w/VTHC1kfkeRg0LeVOSNhf/TRQg3TgwHY2lf8y/X9XL73gUYFaiKEHecfHH4IunDDXfg6s60iotnVwJsPJ+DReXUVjh2YcV+8tfeYH//n/1n+zc/8Zv24p/7XfvVX32dPfP0GVcQeKltrKNYR+50sdIc2QVeQbKGx2DfFnB7lyyzxiBgURp/f5UAEfNHMWx4SXEn1nq20BzaMxc69tDxpj15XpbVQs/OCkoXBCnO8RZk9yD0eS+BUYLHIVabu9GrDH95o1tQsRRTgoltCbC0shJWpE1QsU2ApaJPwToId3jgpf0JIBABSNcAtnX1C8Byl/RK8toZECnOX8Wv8xPR+bRaWaLKrSsBjnO4xjuwdL6UKahSqN+0TdQ96rM+ccRISavLLS99rkgCK8VBBTAmou+WlAMOHDs7sg71hXqImxPlT9s3N9btuCyrV//Fiv2rN7fsr/7Zuv2jb3Ttnv620qosH3bblLU+diAAjilgyBcgERdll+LfV8BRpU0HkglIqVuVB9uJJSQBMO7CLvGXTqpc39fWh8ZVF/Z9iLwaogVWAI2lqQKOKo9yVWZYWgmgAFIpU0ipHpP4qFPWC0Vzo+F6wLoRqQMLoe76KFzUvdIr0ifqPxZCDqsrAAGoGKbDMYMt10VFq+2cwKm9os9QCnd5e9sauinyONWL/uMmRV9Pt6rwFOSNy3h6TqCleiSwSOPPZula/kXuBwfSAYJbEbLEo8pBIWGF1AOfFZ8R+p1V+5/LAUYFqiIEkPShUfl4JYQUkb5c8XZY/ei1z4+HRvqaZtrSBU3dHd9x56ftf/3xV9g/+dH/aj//C6+y1//um+1Pf+/t9tVPf91GfSlMgSHu4qXYpaBYlf3MhYYtNTdssdEXtAa23N7U8UhgATJYWsz38JwT4AEiUto6viQL6ZLya+r44lrHLghIrGRxTrADVBd4eSRWlHsBMoQ3kJJWeuVBuW2e7VL8WlvwUj4M7SWEElYobI4TVgklJONSSJf7pHMIVcBy8FTgyrkpH8ZzYACsWcAhkS7SenrlAYR8yE9K273+iPN41hsUrJSfeyNq359vGodTTEIthwk9n7q15vtRpsNKn4/XpRoezCHCBFfCqrS8SlCV21DSgOCyWxpY2Vf05XlKeT0t2ZGwMsdgtKvPrmut9ZG9/K41+9u/t2j/y3tX7e++v2k//fjIHhWormypXUqXVo3DRwoGSWBRVoJqUgcJ0HLLSd/h0lsPIR3t4HwCI+Ijf/L2F0OicF3R8TvRMaMN2iLsUy+AFUBVv1Af+qKoQ4AnQDQp6wAhLenC2ovf3h7lM0cRHRRKBYaQZylkV0r9fF3m5TEjagd9xFwJVpe6xocDOWZYOBwzAliKoob+f7/Aqbq45eAV1sEkTjclinMdhl6jHtpPiyotLAdnJVh8vHY/oEX9qwyvE0h1uJQHh8ynFNoWltH888hBwful2uZ+GdQl3u+097kcYFSgKoIrAL871LeKH2kMCcYPzH/k+sDL0JLiv/uz37Cf/aU/tJe89A/sUx/+vJ34xqP22fd9wu569yfty1983E6c6dvZC01f6w8FyPJEceeOBbDt1hQrqbPaO/NMS7K2/NUiWBSyGJjXAgRYQAx78ULJxWZPFpPAhHdhB2cMnDNkNXW7tiogsTo8YGJ+Ci9Anw/TPuDC6sLKwmLj+SWGHd0BpIJQAishxH5CKIHENiXPk75Mk3G0M+FQQsLBwjksm0nagFW8DytkMhToxwmX2bxY5Z23EjuoEFzbq3M8++WPG1TluRWwvr0nH4eVrJ2ApiDl2/iscj4r56uQHCpMQekzv5KAcFgADVe2ASq3gPR9Gum79DndQLT0XduScsdzk9e/nFvt2bdPtux9X1u1x8/17ZnVdXvLfU37h29csn/0wY59qy+oqGx/PlDt8GefUEQSBxZlU25Vh1IcYPoCl6BCkSaweL6M41ISLgzn8TvI30RYitqXdktLL8/lsCHHu0rnovNsAz5TCSARz28rt7PxDuQivc9tKT6Vj//L/TnKaL9QXhOKeSpkU0r9fF3m5eHxKsf3VWdAMaC/1C++WgjfCZ1kmA6Xd2DBEF5YNgfbK5yrC1eoi7SN4PH6Q14qUpac8ld5gNJhpfLcASQtPQn1CGCpz3W9knrdyet6wcuL3ZsKmU8pCayUeWkOCgef13esavP18vleBxgVqIrgH6IvFMrdq34ofGB8CcrAi/u++e1j9tZ3fcxe+mt/bL/1yrfaV+/6jJ184Gl74v7v2BfufsDu+dzj9oV7T9n9jzXtyw9csHOLPVeAm1J8G7IQXDFLqfobh7ujeJmiFGujKyC1RnZpheMNQWQKCBRv093Z27bCcJ6gBXz8IV0Ah/QEJawoAQlYMU+GowdrEbZlcZEf590LEccJwQbgAKuERoJnWu7UwsrzGZdSXpdx7AeApmBhOzM/5fuVFeZxs0BKyJRx84R0WF8JLIYQY9WN8A7ECtvAOYbPdrzrafAM5Fry51mudS9L9V/H0qIeG7ahc+MNQWyTNRDDstrcmrWwUkLhS8kChkpQsFgGKG+3hriN0/Exgeoj+vx8wdqNsBBH+nwfvzC0B892bU37W1uy5mjL9pZ9/om2vegXztl/+GzLOrs7/h3CKnOrv4JHgCusqIBFyrROJaxSMr4EVSmRpkqr6gMQf4gYRSfthru8Dy0xRF6BKrfp4OFvKkZo/j4SlqLKUZlxDKzUtmqbq7Rnvf1ljPp9Zj1LAB02ZHqHykEiVeZSlFFXoPVrlKQqIwR9wnCcP7Ar4bPDksGTWM2bzJ2RW+SvY66v8j+MRHq20+v5C3w2dcC8Fs+BAUssvu2t6nPTVj8PAUv7Sqdqzp3L+24EikmZ9HFVfsqkbwvZL3AuP6N56YjbvaobOmWaaebJcyHAqEBVBP+xEKggLwLk1epra007fnbJ7v/2cXvHhz5v/1mA+rf/6bftl371Dfaa332HffpDn7GP/8Xn7Q1v+aj90bu+aB/5/HG779urdu8jF+2xEy176lTDlmU1MReyLmXIyhkozEZn3S4st6w92PShveVWx5dwanfXtUX5S5n6vIqUrgDAQrwsaHtpte1w82E1trrWh/wEIsATHnwCnrY+HChgdRCdD4m1BDO9byUJmIRNbpGEUW4B1kHQKq/L14DkvFRKvGRxCqMAWgDqMJBKCUusAB2AUly6rzP8xw0Id/68Oj/Kp4xITz18iScJjyOM3apjSFT9IUtsQ5/VWJ/deDyea11NrJdCAgCh4Jk/CJhIdA4vrfc22vZtWcq7qlcDi3ltrC/dZXvf/ct27xMrDiHWO/QVQvSdWRsM7N/8xqP211+1aF9sbtkVQRO3e1c6SpvAYpv7rvB1DlCkkp8nhwGWe/Rp3/NUm/B48weINwNY/sZkFB+Wg9dBdanqwzEWGh5/AaUU6ljCKuLoo2xLLIwL+FHiURefD/N6U3/FqV7kQV2xvhIohw0OByU/UKQRUjL/mTjlM00bdfL66DiFOgIqPPR8Hkn9BbTUHL+OXLIu2abLykSHNyhRL2UTdSBPvhcqAEcMfXX5yuk7dMW/kzxQ7J+b4nS/EW3gOom3i8y+C4FiUiZ9XJWfkp8BaVL2C5yb5CPhujLk+cznIPleBxgVqIqgH+C2feX+R+2O937CXvOGO+2/vuod9p//21vtx372tfZPf+S/2b/4sd+0n/yZV9trfuft9p63vt/uvetzdteHv2y//eZP2R+89W574zs+Y+//5CP2+LE1W1zBWSIcHxaWmoLVhu6opYjXcQAY+HJGK4INQ3rMq/DsEiBDmbrjgaylQV+AUbwP+QEjXMOlZFG2zIfl60Dw+vPFcR1IIYDL1zKUTEEWkHIni1Iq+CSMcj+3U/jMAqsOqFI4FxYWQ3w61n4KNwNIHgeoUgJYMxAqJMFG+9NRIuYGuZa+yW3kgzs4oIo3EcvSEmyIi/Ij/bT8cPrY0fkrsnw2xrrR2NjwpaA29Nn5sKDO5dAgsEqlPwsr/Qj0y3IFLEWQCviazp1QXh9ttgUBKStmuKXNWenkjvuW7Q8+syoYCABYgGonc3JYjVuizm//6RP2f3vJRbvj3KZfsy0AM280a2GF+LDgnvpMhbiU+rn9JJQoQJHCk4LzOS0p3YmFpeMY6uIOPu7iqRfiHoKSAF4Ah/plv0zrjTCEieIkrRRFUQdgxdwZ1koAUvtKQ51cwSLSLK6gJRxfT9EkJEpJZT0R5VIqPL+GfV0/2VZpmTOa1KUS6hLAuuoWls8bed+pf/gcSON5qY30jdpP+sz7RiTqy1adpX36sqXOWhGpHl7ftTs7W/YhfceW6Uf6Vd+lHVlZugfxz4/0M31Aps9yqEMo2iCpyk+pfwYIIffrMslHkp9t/VweZ1x5nPK9DjAqUBXBXv3699rP/urr7edf/lZ78UvfaP/2p19j/+Elr7GfV9xv/u4d9qpXv8N++3fusFe88o32hj9+n/3Gq//M/uQ999gX73vS7nj3F+zdH3nEfv9PP20f+OgDdvLEqq8Lx+tBllY6UoQ8RyQg6Y6ZVd7bUpDLgk0Lpet38wGqgSCBQwRw4dUhPrQnq8i9+bj7xxoQAAAN1lKTB399JYxqFfZKeoKbP0+F4Lzh+U3PIz4kqHwAC4ABUAmsFM7leUBUP5eA4rgEVUiAYwoaLJqYf2GbgJ4n+wELoYwhK4hU5bkwLyhJME1Fddc25iZjzoXtTB0k5DseqV0bI/tOb9OeGe3Y5e0twUufzViAUL+n40U6X8zMDxWAYHiQeNYNnChtyVCK6jv9bVsWtHio9xlZdB860bVf/Nyy/eW3rdpbvz3QLyMeNHcvR++DLamcy/aH73ra/vufPmVvOrYuMOx4344E1XznVqn4Q/lLeUquonj4kVZSwupIwFJagOIrtkvymawptKYAmrS5UnxuCcFmHaOIURpsqSPXuMVEGZRVleML7JIe0CktYHJvRCw6FD+foY5xYmCIknpFngFErDLgh+cXym2/4IpPp0tJpTYRqauJYpujLP2cdnxff/z6Smg7xbOPVePzR6o/kKV9DtzqM3NHL/pR8WrCtMyqnMNKGRjGxG2b1S4ubexYY3zZ2tvbdlK/ize1hvbqrn739LXuAvQTEbDUl/SjpN4P342QbUCy/WUdkHmfASH360I6no9jLUrPo/h8JmXUpJ4H8r0OMCpQFcF+/pffaD/3srfaL7z8zfaLv/Ym+4VfFqh+6y32+tffaa985ZvtJS99nf2zF/+W/d3//ZfsB//Zr9j/6e//lP1/fuI19u3HL9jH737E3vHBb9pvvvFT9ntv/Ljd9ckH7JnTTTt5qWMXFrpSQjgCSJmjVPXNYNmdnoDW6Yx8Yh/lGw/mdn3uCRdt1vpjGSVc0334j2FAAQ7QuLVUWVL5QK8DCTAJHoDK57B0LStkOJwSWlxb5QFoqFcJHeqTcWV8Asqv4ZzSxOrtAbC0uhJY4VxCXihe2o6yD+smh+ICGlN4JJTmA4s45U1eA+qteo3CusryoswN26j23WFCcAEe3KH723Z1N8kQIXNaCA9/e9rNLXtY/fzvP7toP/geWTzPqE36Ie+ongOWShJEeLUMK7uHwwOKObaIWwbkT5xvp8qbiYqTUhZ/0m3bcbXz0+2x/dSprv3Nr3Ts73x13X7gCwPBqCsr7IoNWIRX3xes6Y3hphTOjv3mW56y/8tLztgdT29I8dFPqo/q4nfGlcJLCetqCqQSTmwTrjM/3LpIYZVCfrTRPWZVBtZBegzyEHEM/QWkoi/YDzCh+FzIB4VInyiPdW1Z8imG/qQkFUcaHxLV58K5dYZyVc5Y17HMFMtDDRQ3ErB8OBKLBXhKyJNhSVf+VRmA7AqZz1E7KL3cYhEjvq/ow4j+u7CPZeXQrfICmJN2V8J5rMOsF9YUcMhhU4AWeZBnWQ/2JSqN8kLq+7rQj3S9pCPinJcFv7x51XrqI5Zl8lXoVciW4i5v71hT/fi7/Z4dU9xYBQ+2VQfdSHEjom70OlM+3Uf5tzLM1n16XAdGHrsoYkaqeNLtJ+X1Dq3iGEn4zRNCPb+I/d4EGBWoimAv/W9vspe/8g572xs/aL/xG2+0l778jfayl/+xveFNH7LfetUd9pM///v2g//8F+2v/dP/Yn/1H/+K/b9++GX2hrd9zD7ywc/bhz/yNfut17zbfuaXXme//ao/s3d84Kv25W+cs+8IWqfPrVXKdiRlx+oIO279+KswmPwXhFiiieeifK0/CUOJrGoBbBxYghVzVe4tp7RAJyGRwHIQuQx8PoxlkPw5LgmAwlOR9CkJmhJMaT0kdIhPECXEiGffy9cxZRJfpmHreVRxcVztEw9YXBJaSFhjCMCaEfpP+bpghfl7tajHQModGAagZqCltjDP5C7bSLFfwoRVGVgb8nF9Jk+2xvbtiwP731911v7Pv3LJXvZtWZK7eOZR77D+sM6w2FCMXO+ecZkXEJQiLfNHXIlKiZyRlf0JfYY/1xjYi1e27F8vr9u/FLz+v2cG9opTI7siTbG7wdJNO7L2tu3K9qZb4z/8K9+0v/xrC/bnZzft6lbUw1eWKPIPAUZh9SWkcugy5ajAyvknFC3WVayQUFhWUoQBm6mFSf5RL8UpPx16vpz3OUUBhqWesDQZkuIGgDkWgMUq6XjUdQEWmpO175RXT/3c29qRYlX/ALIKWlEPlHFlvah+1NEfitU56heKN+o3UUbFFrmqCvpW0YcV/Y+trsMVnM/Y9+kD2luJAxmAV33JOTXbLS7a730jKfOui/5PRElD6XKuimNppYa+26f03Tw92rEWsFIf8LBwLIhg6ldeIMr39bK19P25R7+tlirDDckI13p1nt8A6LNIKwsh/1sZsh2HkQlgdDAjGX+AcH0pe86rz/YTQv36iP3eBBgVqIrgoHnn2/7C3vlmAep37rCf+vnX2i+97I32kv/yOvu1V/yJ/cwv/r794x/7Dfsf/8nP21/6//2c/Ydf+H175avfYT/2c6+xn/nlN9irX/1Od8K49zP322NPLNoZWVa4oWPlDGQRMJHPHfrILauhD/exrl67P/D3WJ1babtr8yV/R5agUilpLKYcxkPZp2WUsAIYbFlKCfFjYEX+AE9bPATzmoQVebNNSdAgeZxxCQH2M440ACtXySAu0+R+/ThhNYUWwBJk3OqK8zkkiKRVFaKydR4nCF6Xz6v2yXcdIY9C0jFiAqua4GaOdcKD4AB6oB/5k0OGKLftqiCx0Ojby995wv7W75+391zYtt1tgdTbuOEODzygiyWVbtys08ezX/HCxFjLjyEsVxRSSMDkCspb21NSJk9LcSwoj0dkcX5LZb9fef6rxa59ablj7dWxv8QTa5R7wg995az9rX//Hfubr+rYey9t2rXtLQdj6ZU38cxD0aicdEpgm0OXAZSACYp7Aqd9JOATgKMNbhkoP5QZoIr5JJSz0mrrcCuuiXkqgYg4aZjIsxLtMz+Ftx/xnsbrzfNKl62v/ntG340PdHt2XJ8RFsBo84r11d991kfEApPiTVjl0CSu2gDLAaZjLDHmjagzFiHlZJgopUpB3QiwUrhOVXSPP7LFIqlbWVPrEwtL9dH+SN8h2ubPPSlNmWddVMtQtNqnLJpCOXgbYo1iRa3rw1hRXzTUZqw9KkN5LM81kHTVf7vqz67KPcdNl+DJskTu8i6gDcmD7zV11OfE/UJYWNGuWxXI6iiS7T5QSFOJDo8gZfryX5lmKt+rAKMCVRHsT97wIbvrvZ+0P/iDd9pPvuQ1klfby3/nHfYTAteP/ORv2C/82hvcQ/Cf/uhv2D/8kZfZq1/1dnv32z9hv/7b77A73vReO/vNR+34/Y/ag/fcZ4/e95iDqD+I4TeWH2KyvykrCpDwrJW/70r7yyxGq7v7VcFtwReplcUki8odC4ACw4FS3jgFYH3wTBbKE/AkrHLL60L8GBd3bdMrkPOZPrezUArgIAm1PIckCDjP8eRa1hDUPucAEnGZT16bcSWwUuiTeRZWaWVxvc/baZ91CPsbG3Z5Y93G68pb18VLHsc+DJiQBEKAKV/5EXNKJbBCuceKJQEe5rYGAhPLN23vbKLt7QMPNO1ff3rJmjg6CEj+EkQHRG5DYogRSLE6SjwaQVxYYihiKSxtt9HWaFRpAeZYLjMWpDriUvwVtf9Ty0374sklfzXMWmtoH73vjP3Dn3nYXvSSZfs7b+nYF9tbnr4sm7akOLCkrN07kDt5KSHmz9L6SVghriDniJ9DUVV5AaOw3rAgGBYMeHE8hV/kl3k7KCvx4S9t6+VcU51wRInrvLsdOAwDooD76rvP9zfsDxkW53PTZ4VVxrCgv55F25zTSmD50KDymEBMdR36eYCisqBkpXYSVLOiWwSdVrUcMhNleB3hWq5RM6t84vq6ZJ8g9CPzcMxbJdzq+c4TbgR45g74opwpk6Fahvuu8MHp+LLnqfQ60K767Zq11WcjdTL9cmZ925Z3d+yqLh4oIUOuG8qccyOBDU9Gde/Ea1AfofcacitC5oXsB5h6fL0f9ohSpejwWZPvVYBRgaoI9uuveIPd9WcftHs++Cl72ctfZy9+ySvtJb/8OvvhF7/SfuxnX23//j/9jv3sL/+R/dhPvsp+7qWvs7ve80n70l1ftN977dvtMx/8tJ342jftk+//lH3sQ/fYe//0w/aOd3zUFhZaUmQMs+nHtb7jIOIV9m0fpotVzFnJgvkm3i7c4eWGAgBu7FgVPvyHdeTAQqHLOnNrKUBRAgvI5LBfGefxKHzSa594hg253j3tKknQTOBSbQFGgiDjEYYrcRoBpAktt1aUPoV0CTMX9gspgZXtA1axX81lKf+u8mE1dt759ZGTK/b1wY5+gGPbZm6JfCpLzS00vzlgyCyelwpwBbACXig15jqqu13tM5SzK4W3wWv0e9wsDGXJXLbvLAztX3x0wc7p3FVdX4KiBEbu8zlj/aTlhQWSyp55LcrZ3NK+hHLHnqeUsZTEVZSJFMXTassTavfDJwXL1560H/zZJfufXtmxf3x3084LcFfJpyrPwVmVxbCZz4coD4CFoORZT7BcbJZ9FxTaHHHryOurftL15Ec7yDvmsAJYKEy3jBBpjLw+y3Ggoey8/Qm2sqy47prSXAVWKgsAUQ7ptza3rCP4f1Lf2aasK97n5PNX6t+BrCz2c4mhmOsKcAE9F7UfR0ysGNI4VKWcHShSAPzFQklY5b63RQmOIn6dtkjkNz0HOErxeG2BVjqMTIDu11fXVZL5YFX58Cs3CYrQYaT3tsR15MMzRQ4uJSBe2XvfAO+xPpAl9dXCBqvpq8+VYEQ/aaev75/PT+omh6WjYhkn1U/p1IVefpZ3s8Hr7kI7+CSKdlRC4EweZz/sK0p1UH63Sr5XAUYFqiLYf/uNN9ib/+AO+8KdH7UH77rHvnLn3fbht33AXvfqt9nv/PYd9msve729+Bdfa//pF15rH/7zT9q73/Zhe8Wvv8V+5j+/2t79pg/bNz/zdfvoez9uH3j7h+w9b/+o3f/Ak74sUCwIejkUuxQRKy+gkJmX8tUsBBDeIrzWHtkqC98KArGaORaGIOOWGkNiY2vq/PIar7rH8poCKMGU4k4ZggiQSsHxwtNLABXP+fizPsyLAcQKRAklIDQBjSQtLD/Wdk1AWuYBZ+WR16TMg5Wf43hGprBiy/wQ+y5VvHv0CT7cjXbWL9sDjaF9ot22dzR6dmywaVtS8Dz864BTnlhdmQfg4hUvaWUhoZBrxxKGCQGOA1P5bm7v2JueXrY/eqYZHl2CQ4KotGrSsiE+LLXZNAEWHUsJTOKkAXJ/CjTtq4zdnR3ryzz6wsrA/ukb2/YDrx3YD76nae9cGvsQ2oxnoOeDkg9LAwtjl+EgrCspIreQpGzCgol2plWEaDcUaXXscd4X03qx76CV5gtAkA/XKT1KzPOoFG4l5IHEcZwj7zINQ3B5Lpw61IcCVpSr8qVE2/o8Vne21T4LhwuJDweqn1DAbkFxrD5nKMsdNOgH8lKezIfxahSG30LZV+2lfKkfXimhatWUH8AJIbCZPX94ybL2Cn2nPlLhqq7qrM+QOuo4b3L8AW2Jut77x139lSdakzrV6z25gSBvJSBOl/oWBw+GRlkGSv89L6AeK1wIWBIApe5XnCDmVhZxgpquVfVmHDH0vwrsTY/qIc/WhTxmRLEpk1D1fwaOynTz8iBNKdcL9fR1eS4FGBWoimBv+IM/c3nbm94r8HzMvvrRL9hXPvw5++bdX7EHP/VF+/Jdd9v73vkXOvdp+4LOffAdH7Hff/U77U/++D32/jf/uX3t7i/Z/ffcZ5+96/P2la89aefX2lKeI5+LmDzzAxikSHmotSkg8MJDf1mj4MUDxDhaACwk1slb93mueP5qMxZ41XHArgKWJEGVVpfHaX+epHcf+7HFWguLKMFCPgmfBM4MeBDtx/Wzz2SVaTMuwTVvSDDhkpIQA1QIAOGB603dZY83BH71YXc4skc6G/aHjZZdGm3bmP6poFVaaZTBfNbUupoFFvGpXFnvD9jEyuPb9s32wN692Lau0m35w7p1WMVySzEfVi5Im+dD6ed+HWKRNoQ7Y4C1JQuKhzmvqT536vvw//5q0/7+57v2uqWBbeiueVfajWtLQSnjBj4pS8rc26N6ATTupKlTDGcyJITTgyCuNCzQ63NHUko+DKhjLFCUZ66IkFZV7Ct/lTOFD1vAM4VgQg9xZe/p5ggKEMtK+ToIqb+EMhC3CrBGUbQyl5B0Z+fOH6sq5rICWAwX+jmlj3picdE/gKCyPmjjRKaKPcUVsiqXQkANArEy3WFlFlKzwnl/2Nr72dQ+hjxj+BKY0Bdqgt9UMJzpn5GuQZMC0ywDCVihsqdxLll3ylRfA3Py43OjP3zotAJXbANSAKscGlQXel3KulPW9QJpSsFTz731qjzKekYa/s4PcX4q8ZlMpX4euV6Yd00pz6UAowJVEeztb3ivveWP77S3vfkjduc777b33PEX9okPfM4++6HP28ff+yn7zIe/YJ//yBfsM+//nH3i/V+wT3/oHrv37vvs2INP2rfv+5Z96qNfsS984SF7/2cfs8fPr0pBy7qSvR1zMyhrhq5CGWN5daTkeScWDwevMq8lJeurMyg9KzR0tN+QJcVag4DKrSDy4nqUNtaZwOTPYFVWFqBhm8AqwQVcpgK0puIQU5ocGizhMw9aDMHFnBHXx3xWnstrkQQfwErBe29yXAErQBMygRR9pfNd9RXvtuKtzyxoC7BX2+u22Bvb2xZ79jVZnduZh6xFtlMABhhLaJXb3E8LKyHAvMI680vXdu0aSmST4cXp+QBVQiPiSziVMMo4JK7FQpGy1I+2fk3sCzhSWk+NN+1d3ZE9Ko2xrR/5jizFsg4IChkljcL38shbwvyTS01Jp8JxoKCw2Uq4q8cKwwJBvC7SUA4u5Ud/pGXlo036NaP4ot8CcvRjwiq3rphqMoWa7vTJW3UHVpSBMBflcymKZ/6J5+C6MrHcGUD9wjmEdMSFt2EFL23pD+rqfa10Pqel+Ozj7IeyP0px5af+diiowr6V+grlz/lbJ/TxOiuGqF1487HFMox6hNJUNd2y8s+CftYJPycJUE3blPmmoMYZIsRa47vgIFd6znGNsvM68P1hGJC5LiyxBBbv1eIz4Xp9vF4G1ygrL9/LkOwXOJVC/yWwVIXZ+upcSITSwiX4MdsZyX/1+Kk8nwKMClRFsK9+8sv2sfd83P78rR+2P3nTh+yOd91tr3ndu+xP3vgBe8+7Pmt3vu+rdqe2H37fF+zOD3zZPve5B+xBwepbT5y2py827OmzDfv8g6ft8eMdYwX3/khKW3f7OZyHlMNf/jCxFDDeZW0BreVDgEorJcvSQqza3tH1OAEEsELBp5LHwvJXjjiwev6cVQLLAcV+tY3noKgDgKFeKktlUJ5Lfwoa0vs11THiFlUBro0NtcXBIFG+gJFns4BQps30xJXb3Pfjqi3ZP9QlYUP/8PwafbUhYLCyA291Zmmq092uZGRfaKzbE7I2N4AaeQCsAlp+oyChrHRzd2VdicMKeEnCSgog7GqLxcXkNlbPln68KL1ycWRkuj8LphJEKQkZziUU0mrzeCkMH9oTsDa3Nm1X51yrkxf1koLGWiAtw4J+7EqaetMWKSVpEy7hbnoi0g6l5ByWQ0MSHo/TervksdrFsQ+zad+tFE8jaOg6V3Sb1Cn6MmHleVd9XAcWwnlWvQgrT83UvcG2K0vl6e2U8laf44bd3Vafe5srcCqd10fCiymxtNxRwyWu93k2fZ7b6h8f4WDlEn13+JzweUFZ7icBrBBCqNKpQp0o2ZsQNT+AobbTr1gxbLGsfOhSFfFVL3RezfBz+urFq0jUFwxxRl0PFpoAYAARVhQWHN8hn6vSvt+o6DxDhH6zoHjA5StyVOn9VSher6rO5CnJ/mIIsoRLGYhNmUJJZc5cPz0X/6pranlO4o8gz6cAowJVEWRZfcDe8sYP2u+99l32wY9+3nr6oh87u2CPPHnSLq507MJaz05cWLMLq01bESD6umvnNduL7U17/HTLvvbYoj12clUWgBSllLLPE/UCVijPHOJCUHw+LIbyliKNJYNQ9sBhQ7CSFdGVAneljQLOobLYcj3K3R8mlsXBPFc5l5XgSasLeCR4/MWKQCqH0IAEVlaep+7VNXkdkrBJ4Hg6xafFlNezn/lkuroQ7+dIq+OUsESjjfSTbyXuxi1FxBaAXxCsTgroJwXtJv1DewrxdlX97lBV+7CySiugtLDYxqK2PNsErNJiASooZd3hqz7hTj4LpNjfCygkYTTvHAKwEnqeFmXr16geUtgOpko8rcrOOayMo77ZrnmSEEmApJRpuB54lO1CfJhS5fhch/YdKIKqzxWpflhHtN1BVuXreVX1mexTntL4MKDEnUJELoY+8VRDEQKiwQ5QCQuTcTzm9LhpoC6h0ANUrH8HlLAmHarKAyuAuS2cM3bUjwwVnpWGX5H4aMAYaNFXAYK0SvyOX0qXfVVHQEUBA1odzAmo1FSwE1F1jyKqbjgyVPUAIAld71sdMzyXQ3QAw4fq1C++qroywNKaQFVbpF4OpymHuSuupRwV4VYWQ5Hq2gk0/LugrYp370DS8ZmPZGX5XBbX+ec2mx6ZZcvMgQdisq9if7aeHNfTXC+Q5nryfAowKlAVwR547IJ97NNft89++WHryerhvVUtPMZG21LA8XLANSnKS2u6u7/YsSdONO3rTyzaZ7++bF+4f8meOd/SNaRF6TLEhoTSTEiVW19dHItpU4pQ3wTuAEdS/jwYi2XFq0ewrJhTIT3KiS2C4kSZo5Td21BgYvml+tBgHVhTKEmhJwwrWCVMOJ/AyevYJpgyHcOB0/1ZyTwSXmU+M2kraCW4YhsWVgrtDFCEQmdh2JYswjbApQ8EqAB3SAIr92kjsEqPQcTvviW58jrejdvapoL1eSiUIvMm+oyw9hgWRJkiWGKcY51CtjlE6EOHKFntB4ym50KmEEvgsK3Ho5hzP/IJ4bielvdNJXjqUgKqlHnnElier8rgrpt5FFayANo8EO1vLiaNxB0FlC5gNc0vy55aU8TTrwEYH3qkj5Uv+9LFviCrr5ihvmuqn87LantYn/k3NrdsWeX4w8NKPBRpRgBNsFR1jBcg+lyX0gDTdX2GWAQ8lXBOJ9/RGdjr2j17Zn3HrilP5u68/kpLW1PhTkR5psVQShlQp6lYJ6Ikswr44PPqHlf8brGoDT4EqvYDiLw54LmqsHC4SVB76T/6lTro+nodkXo59D/dl9DLuTGASR3KtovRvtVpB1pAEossIBlDg5GfdqfgklCWit83cArZrz9m+kpC2usF0lxPnk8BRgWqIugOjgc/pZi2tq3fG9vCYtcee2bZnjq1ZmfON+z4ubasrVV7XKD65neW7JFjLfv2CYHrZNMWl2ORWYbFfNkiCcsopcJNUCWseN15B2sAAOmHGW9v3VHZl20oJci8DRYeQ4M+7KM8uBbFnVvyIf+AVuUZWFhZSEKihAYPMTM0iCJ3uMxNE3G5JR3wQbGX0Mp9oDjZn+Q3nQNLyetSSusqZAqstJbYT2DhOMAPmL5ZlzLz91ap/Qko4M01JbwQ6gZwKTP3gVhuS/d3V6ZSmsAHixYLGPDEcCEen/Q/nyWf6bbHB6w43pqkBXT7AauET13K8/NglWnYonRLSOR+Pa4uZXymAygoUM9fggWDksShw+c+UHYSLBy3AhXnloq0X+aRkApQzR5nXA5TclOwJW1FuVcEoFXl+e3hjn25P7IPDLr24sV1+18vjuynWiP7Ip+/ysH9f+DfASn3TQFMFhMu7sxfsc981ngsa0XHvd0dW1Gar+kzP6ffyrav5FABgP5T3wHbsLZUL+onqUNgXqgr2HLy/7CCw4cDW+XHUF0Mwzl4Jbjj+ys/VDcHjMqd1KnS9GU9kQkAKvGhPwePPjv/nKKN0zTRbn0NvD/cS1H7fN5xXQzDZr3c8lM+vN+LdPqpBLiq/JTdnuD1Uh9xatpfARS2Xh/f1/dAe5m2Hsgnty7sX0eeTwFGBaoi2PJSb7Lw7NJS1y6cb/o6gCfPNHx5pbM6f26x4++v4o3AyFqLeSMpZllVLB/Ew60I+3tgpR+RAwsrTMJKDQwpspadQ0j2P5PqPlfDXb++DaycULp3p/Iq4UUZKHt3rqhABUDSsnIwaJsgcscK1THndnylCB+KjDQJnkzPPko9lX3uo5zZJ45rc8s1Q/XJhtJsej6qD/lXgESyXi5cR5xLACtBA4iQBDZ91WOdPZxPlJ5hTV+nUdflNaWE237UaVKepLQW08pKiwsoAyT6G0lI0O/UIyU+Dynu6jOhbjy+kJ83x4AlrRY+rwRPSubtkCji50k9XTkUBwDqAIrj2fPldpomJZS3l1HBNYcE/Y5fW1aXQGJOSXDXdTPPeKF8JlKLk3JLz8DLqjt5b+zuuqXVVR/dO9i0x/XZX9Jv41VPde0f3tO2v3/PyP7eN8f2D04M7bdWNuxp1eua7vJZQmgItHQtsMIhB6D5kkjKmxuGHZxmFIemxxNyoPoON/E4xJpR/VHQkgAWovpWypCQinFeIHaifOdIXjXJqzg3TaOt+oV6jFRntxbpEwlgUBO8XvQjmp28/LqqXvOkSjoBAdBhySXyC8txej7BSbvVPd5/WKfAKG5Uoi4MxVIX8pKh6q8iAVp+AyHRV8DXhGerrLweZfB3l9FW/5t9V231x0VH7j2o7SRdLZ8M3la2h5DnU4BRgaoIAlPTzl1q2+Iab/4VkHjeqRMvRFxrdY0XAvL8E8JagF2ehZJi9rv5XijHgFUoXVd4ugNnsdtQYAKVhFe7o3CZLOeJfZ4x8iV9UGbcUfEl0f6I9DUFidJLxYcksFD6ueoEgoJOYCVE8lycn3ruAZ1MV4Kk3J8ZDgR0EuYF0kLxvIDLSGU5/Lbsic66PdxR2pEsPeXVV1w4agScvAy25CtJWKVbOgJ02BKPpNWU5+jretrcJ20eO0RVB+qbku2j/kAKWLHvbZV1FM/PhWBJ5TJSSFhdsZoGwvUOcH2OnGcfpQnQ/LPUZ8RnNQuelABQfqaZJuMz/fS6aRxKnyFBgINl6DCS9uD5K3+AGKWnuIMkwQX8UODp3JCvxOd7OVmIlvZU9fbX4ksYOo11AKVspImQefso0FKI20H56PyS8vkGzwOq3z55Zt1+4L1t+5tvG9j/8y1d+/tvadu/+MCS/fC9y/ajTzXs3e1dG6hhl0Ua+hhrCdhyh375WgyPOhyV/wRE2gfw/hwXoxm6zh0zdF3O6zDcVh8OPChwNhXsjKItJOLY03GRL+KKWvVjmA5vyBx2U9UcolheCG1guI7qpIL365VvXZQ0tkpDm0YCDN6HwEVZzOSB0C/heBPW89a2ttqPvtC5SiiPd5WRF2/Mpq6sTcg9gVtZiNJ53ao6xL/YT+F4RpTvPCHM28/jeWGS5wFyOwcYFaiK4KBaXO3YigDFK+cZ0sNqYWWJRpfVKHBswGU8QMWCtb7tTfdRjgkrFBRvunVwVQKE+lJ2AGpdPxzctdlnFQeO/ZkXfWm5wwV0AMuv1T7DhcAs735RbtzRhzJFMQeYSjjlccblPsoayKTiJi7BxJZzxKcQR/4OJiwlAYt3Q7lyVxwvu9zUMQBi6aSu6vw1Af2/nV+yC7KALg+2bMACsgh5Kt0EXLoeGASsKsAUQrzDaSKzc1VIniuvQ7jWh/WodyXZxrIviMu2sI3hvfzsuCGgfuoX0kjSIsPVnK1fD+wktIfrXZnyGaoObEsYJXgCUnkTMmuBZbp9BaUhpbsrrZZDmQ4gwCMF6EsrSRJMrsC1zXR1KddHjDmVK9YTtHuVkseJIV3OgZYPFap8lF0O880ACqVXiR/XxJ8FQgGpvkOlOSELa0M3AV9bHtr/8aGm/ci7mvbiP1uy9z6wZu3etm6GduyzZ/v2NwWvXz4jK1vanpXYVbwLzhtuwZE/ZVbCMBhKFRjE0CHAinYgvkKGznk7lD6U4vXVW6Y6SFJRE0qlizg0VFeAxVAlFpaqNgEA+1g1ABWIRZ9VbdPF/CthINtzFlg6ADBYTLp8D6gQYBWicpUuh0fradnyLBigGupzx/LyIWLVEUkrFeCXddJle46RDHv6RA2sx9Vlv5B5HyS3c4BRgaoIvkQSSyJ1pcRYi495IX/brwC16sN/MVwYi8kKaEBBacPKinmhtIQcTlg+lVu2L4yK8pQwRwWkUspjoMWX0z2edMwdbILMJ8H5cqnn+RLlHXGAi/ksKe0KSmwZGkQZ5zGSxxMIVecSVqm0OU7hmHQx7xXH9fSbUtTrEl6NsaV6X91CkZp9Vn31tCwu4NYfC1Cu+AFJwIQtCp5tHTYpCaz9IFWeI21eg/jn4TJtE/vZ/owvt+MKPvRpgCsghQSImKMKUOUQIv2Q6bGyWCCXGwmGK/kulCBKiXmwgBzpS7d6JMAUTh4x/zXdhhdjDMm5cKx4wINHns9HVfEllPy8vkMpZXy+EoXhPp4NGko6uuFq812uIOYP7jLsqS0AIy1WXB1QdSnP5z7Ddyhnbs2Je6C/ac/oe3JlZ9sausHp6Duxpf0r0oZXt9U/YwFKZX7o62v2oo837UOYD7rOPQKV0brEhyqBOEoaJSpBmcbjAqq/6s7iufGKkrAYfQhOypfhrespxTKUinA/mShqHdQFCGA58XsHBACKfVXVIeDPZkmom5oVFkwl5TBbygywtFXzYkhP7VJ3T8pE9gJLaao4h06RlvLUpT6syNClzxMq37AIGT6kLPWfCmWIUZfskaxj7rMtQwmko3wGZciyDpLbOcCoQFUEKW6BZxCKHWXPenwAioVqV1pda7RZBZ2HccOqSiXJ81GlkiyF4a2upCmLpL8OyAJKCSjEgVXFcQ4I8SPjrhsFxbAPcXkXlPv5xSMtSgzFh8JFsg1sE0oOnUpQ2Cl7FDbKusoLRZyOFsxD9StosRzSRjUH5kpd23hXFEqYO1gpM1WsOaYugErnh8rTV0Qv+yiAFRbirNC32a95vJ/kNbN5h/hQHh6NVVtTHDJFW1MCxAEat5IlbqUpHvHX0wMYoKRj8qKPAlIBH7Zerj7zHFZEyJNtWm/sA7O0mkqgzQILCUACyrSockgy9x1QfH+k6Lhh8GWaUEYopQpMeTwbFxaWPwOk7xPzVLm6hA+hAakKVBxjdTHf4bAq8isllWvu18+xdUWJeaaI46r/61aGtqy8+WLjtk39ARU3fP470edyVf3wgWea9hNPr9l51deUnFEJhqrY+ssfVbfsU6zAGLXQOdW/r3bwio10dHClXv3m0qX9MAozlWApqZjrQnZ1cRjod5zAUrdORKrALT/mj6hXWC/eTS6u1PeUXYnOATd9xQQZAVD76ma/Jp0sPC/FZb5xXNVX8RMhb23VbTbQZ+ELCStDt7TUr+6EIcE5hFXjlTTyqITjjKvPUdXDjUCqDFnWQXI7BxgVqIogxSqFXCl3F1lWzFP5nFUlOYeVwEoJxVhTxjgEKK6l800gkZDizk7fpASWv9BRyiuH/bCm+B2iPHC88HXciOOLpQ81l2mJd+5I2ZBWX5iY/Ecp4uo9hVPCCjjVYZXAIh7li0J0CEnhhuIGWDG3gys8c1e8UuSi8mxJIQMut65U5qbatIUCph1SLj7HJZgMHSTADYUfijwtrIRVAgv4+BJLWFxKx2MCKH3mAkcsHqxzdVDN9HklGT9NN7UqkSmYZmUKMEBEGo4FFuIFpdKyclBzjcdj5RIHiKKNJZwQ9vM74pZfBcQEVkKq3JIvIEpQObgKYLFfAgu5jPLQ9yXdyBNKJaxyfxKv71o4aMQNEN83vos+f0UbEI6lsLjDdoUvK1rFVdDZK6lcc79+LleQ3716WRaDrB/l9auL6/ak+ubartqK4uZ7vbsl2Oj7qAQjWVU4Le2q/C+tDOy1S107p7bzg2EJp+3L+myk5Hk2i2WsXLmqkjE3HEDDm7A/xrtQ7fHzlCFg6DxtCWiFRJiv6oitSyrkGdEJJOehkIjTOcUBLHeycFBNrRZ3aJBMgFJcXweWTnl+dAXzT/4gsPIAyGr65JqsSykBK4nXtRAdc607Y6iPcLNPa5SblQ3Fa+NvKQZYlBn1qMCkPJRtJZEfErFEak+Sob5fHhPmxZWBM9eT2znAqEBVhImCR7GxPt6AOSlZB7FmnwBVQYoXKZbAyrv7uqCoWQsQJwvmqnBbb0vxLSjfIVYIPxhZXBuu2KTQpBAQrCxWO2D4T98P/9H6WnHa13fbzX06ny9HftnY+t0kwyP6wdMOLAoUM+0p25ZKO/fZki7jkQQWW5Qi53kuDauqKYX7+UbL7m93fJIcQIVir5S44gJAkf8kL1fucS7mgwJUWC0JLIf8iPkuHspO2bau+mugbW/UdysvnS1KSCUI2JafQyw/pfbrumwz9SnbnG1lm+cQ4jZV5/E4LM04DgeNrHcM52GF0bbpcHBaUVmvlLK+DBuWkJqCKo7d6uG7UEEq9xNSCbI8Zr88TpkHrKkoTl8sFyk5X3UCBa86OLD4ruo76cPTisP6Qtn7MKG+lzzYSxkljAJIJZxifxqHMgSU+i7ry3vt2hXrqC7vbvesIwtqVzAEMoDHnQFYImhD5fNamaGsP1nqu1tj+9xKz35/sW3n1Gby2djVZyPlL74GpKij6owF5S7eOsbRifefxVxWtMnn5dTfwJrfEnoRxRoKVhG1kAowJNLNiE6kYMX4fI/62UdGvD+iTxTlQ3aAwG9QlS6GJ6sbAWVQ5pVKW7uS/Ke89CeuV5t1LW0FWOz7PGEV2C3zmyeAla0+Du9Hh5T6knrSV+nejtUFsPRR+TFlR32LOlf1c9BQ70r2Cwedq4fDpvXya3I7BhgVqIowUeoIc1g5pOZzWS5T66oOrNyvi3sMoqQqRdWVAua9NC0drwAQLCLBKueqJlZXpSByYhvBS4u7HUDGcIl2J8IXhbkMLAAUKYq5tKzK44xLhZ1xdQU+UdBbMSS4obZgYfGDb8vaucSLKAWX8SCu47koBw/5AQbtAzDycSCwLwVLPJIKH3jF8Fn0U0+CJcXD2/RXZ7BlTYZSiZfSclgVFlYJgwBC5Bmg4vMJIc6FY9Ux2+ptU11KWNFuYOD1riDF1vclfp3O5fDfdAgwPueyXvX9hBX7aZ1N5sUAEo4c2voc1RwpYcR+HrMFVgkx4tgmqHKLwkxYJUCmIqWt71quphHAwtICXjF/5VvFs/U5I6XLObPMhzISVLmfxxEnoSwUt+L5s6p+eLA/1vkANuJtk+WE9bSp/bFuDHYAzqas55HaOrpijcGOfa7Tt3v1mZIultJS/bSPos1hKxQtkAJWCSygO2mL2qEioo6qE/owFWxKholCdlFbZo6nQj4M469Lqw8qi88dZVSGquO/Z7wcgQJA8DrQl/TXnPwmdVEd+Istw++fvLCmHByIItkHKHSvg2NOPfV/b1xVNnUgL/carPapZwAsgMUzYpQVD5IrneJ0qbc74e3/qr6b1L86/m4ESqrLdzPcqvJhVKAqQl+SkS/IC/KCvCAvyAvyXBIY9UJ4IbwQXggvhBfC7RD+u//u/w+7XkHIR75g3gAAAABJRU5ErkJggg=="/>
          <p:cNvSpPr>
            <a:spLocks noChangeAspect="1" noChangeArrowheads="1"/>
          </p:cNvSpPr>
          <p:nvPr/>
        </p:nvSpPr>
        <p:spPr bwMode="auto">
          <a:xfrm>
            <a:off x="4970382" y="524378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0" descr="data:image/png;base64,iVBORw0KGgoAAAANSUhEUgAAAawAAAD4CAYAAACwoNL5AAAAAXNSR0IArs4c6QAAAARnQU1BAACxjwv8YQUAAAAJcEhZcwAADsMAAA7DAcdvqGQAAP+lSURBVHhe7P3pmyVJlt6H6V/Qo4/6KFFf+DykKFESiYcSIBIkJQ44I0gCSEAYEiA5IAhgQAwIgOQMZgDOhkEvMz1d3dPd1VW91b7v+5qVlZWVlfu+75mxx70RN+6NLTPj6PyO+XvvCUu/kZHVlT0NVr5VJ83s2LHFPdztvcfc3Px/cR/3cR/3cR/38S8TDrrYfbkv9+W+3Jf78nMocNQQtthbHkpvaWVTemFxELK4OIp3F/ojfbKJdKNDlvqrUV8t6HOe0v3Bmi2v3LCV1ZshxNGRR31d70Nnkwys0/P+LJV+qy7KDJbXozwhOkKEelfXbg2F9Nr6xmb9yi27sW62vrYRcvOm2Y1GVj29GrZezu1WV2/YkscHrl9ZuxF5Kysbtrx6y5Zdv7SybgsDPz4PB57uu/1K0y5tUef6jSJrtNmkvSobeB1LKzdtYfmmdZZvWGdww7oeLrqu520vel092ly/FX3ccLl1q8jGRpFb25Cbbt8mN25ubCltZSS5Dxv+z1DM00iTFqS/5f+GeGK7sqn+XGfWe4duuLH/meymn9tj/YF93Fto/rY3bd088jlBi22iY9nUjyQ16vJZfl7Q1jdk+HdrpM3mPr48+CL/7nBUoaqCIAMN+HUcEupCRk4MQRCLTlYev42sIBT06JxACFUXoaQX5CLZTFgiGQZzyZC03K60sRIyJKwlb7O/ud+5LuLoSA8JqSEMkYbSENeaD/7rLjdu+KAcROCk1RAKJLXaENHAFQNnlxWPrzt5rDmpQFKQ0srqmpOZ10e9nl72MEjR6yMfgoO0NPCve1tIIcSbJXT7VScwiHABsvL6F/x4et7PJZe+t9n3OpYpt4kcighE7yQ1AUhuI6EWm3HSMh4HUJO/Fci+G9kusPXDiL8p/HRiMLCJldXQ+Z/3Pu7jPr4A5HtT8tMAjipUVbBpsEcywQRhuUcFUc0vLFkH76rRS7DDy8EmSCsIa+RpIRDUYuiKiLBEKLV3hZBGIBvyF90uE1bEvR7azP0XYeW6c71IG2lBKhAHA9oNj98kHmQCkTg5eF8ixM4J46Zn3PCR/IaH6+6S3XDdspNLf3nNvTQnMrwx6nb7NY8PvC08rSAsJ7t1ZxqRFcIgf+XqpL377gf24Ycf2zsePvPci/baW+/azk/3Wd8Jr+vHtNhf83NcwiVva8U9rVVntzX3tiTr9Mll7S5kFW/tC5LNfVlvhL+ve7l+DnIfQ24UWfPzqLjSQ/E6NovnR/lR/cgNLycZ5fnfx11YlV32fvS8H6eXloZ9WU3l7kZyf9tkaJf60iqpTC25vZ8naevrOGkr/6cpNzdu+u8W/4EYaULFP5/cR0FNVshPAziqUFXBcJDXgJ+JJgipIaZud2nTlN8mG6Vl20wbSq+6s9CmpCarWsjvOwl1e6uNd9WQF+TYkF+uM7yyJsyeW92OyEoCaTFl5OPjUNAPy+ExOdncdN3llTV7wc/Jw/MDe2lh2a65zarLsg+Ey2HbeFRMGzqx9FzCA3PiKeRYPDdNC+J5zMx27Xvfe8iefuZ5e/DBh+xffPXr9uDDP7KXX38rphPfeX+Hvf3Ou/bZ3n22Z89e++yzkezde3fyWUtade357LOSvk32VaHb7hnZDuNVfz7z+gjJ3/M5+ro92TeM79tX5yXxvD0efrZnn+3csyf6uo/0VmXGiI7rboQyWaSr7Yayb3RcWeoyub46f8v6fwZyp/a3k7/H/1ZteZK7Ocb9B/bZrnf22I6XPrR9n+2yvZ9+7LKz1XY78umnn9ru3bv9x+7nn1r+nwtqskJ+GsBRhaoKNpGIBn3CIdm4dD09szSwie6izXt6wUlD+QheVzxPcomQqUPIq8nvObkwrdd3z2ApJJNLebY0TiALSc/tmaLsLpS6kbrvWSCs7GFBXqO6N5MVz5/WnUiYDvQfvB5CVhvRrspF2tllerBiu7wP73R69s78kv2ty/P2z+YXrOu/1m84YfVDIKobtgjROrnxix6yEjFCUoSKc61Pz8zbBx/6jbP/kB09ftr2Hzxq+1xOnr4Qf/jDR47b5UuX3JZfde41eCf1C11x6Uuo+HZla/u1tbVoY3V1ddimRG0Trq8Xu5yfbWpd6P0kKK12st0m26GuxEf2av/2sojybpLGJtnlNuvySmMjGWcrQZ/tsj6n2wQbSU7XdpKt8hDy2/rSJrWNymXJ+Yh0W+VtN/1FS2ufbq3b0Zev2syuU55ethurS7a+1m/tmySns41kn/+wGAwGZZS9jy8McFShqoIh6dSDPnEGe8IFJ5zZ/opN9fo2lzwoeVGQ1LyEqcEmT4RVyEriROKh2usPiocVz4h8MB8RyigtLwnvhTLqc1u/a5GXVeqAePCW1N5mLwvyUIiHRJu0v0wZbFc3bHHllpO3k9AC03IDv9hX7CsTS/Zr13s2s74SXhZtLTkR9xpZpN94WE19aq+O0y7ExDMj57YQ509zdehPnjxr169fjz/kVmh7qN+G2u5O5ci/detWyOfB5+1XG7AZZ3c37ci2rcx267kb3Is6t4N8rBnj9MJ28gi3613cqb0vEuPauXqhY8/8+h4bdCc95b9Ob64On63m/tVhRq07ePCgLS8vN6n7+KIARxWqKvBBf/M0Xx78RQZM9fGMioUOeE+ZsBAIayjxXGk0VRj1ufT7y5tkyQlwiXgQVvGCNHgvrxAv3of0hbBGK/9yf3OfEUhKYZZB88yHZym0WQirtEFbWdAhTO8xDbjizDHwfg0GN63jfV7w8zDo3bR3F9fs717v2Lt+3Gus7HOvKp5VEfJMy/vMdB7PsPIxIrSjUPGhNFOHZQFGuTlOnrqdsPINBhg4+BWY9YToIZpsK5tsN85mHGTfVqatXK3LdnXbNchHOJZxdm31C8QlQu5/bj/bqd0ayr8TtmsHxtluV3+nNECn4yEuEerzkJFt6zLjkMuAXH5cHiCueuv667I5XzqFQ2xgc9MOvn3ZXn/0oK1sLHpBplNWSnaq87ayCW35+/fvv09Y9wBwVKGqAh/0i8cyJKeGCKSLeEwBMuW37F5UISxJJiyeKeFl8VyJckPS8jaKZ+XSxJf6mUggkdFgTdzH3AhFHtjI44G0cl8zYVEfITrVX9qQlzXy2Epbm4mElXuxfN3jalvhintXPS83530/s7Rmz80v2u/OzNnrPe/PupOSk5k8qj7tpHpjyXt4diVNnUFIKb5VGmTC0g3KjUO8voGkF5Rf24Gct5VdG1Qm9+FOZbHN/Ze99HcqrzKqQ1BZiaB4W35tl9NCm67GVjbbKS9kMh7Xl6yv0zXG5dV6pfMPG8k4bJWXMc4Off5753QWdG2oywo5js2wvJPTys2efbrvrE1c5j5yu5v+4+7mjWFbGeN0uT/KP3DgwH3CugeAowpVFQSpZBEJiQxGK/7wropkWwTPi6lASGtucSm8ML27FYTisuQkxlTgMAwPC88LYlltBnMG+CIsLy8hZHHDB20G7tEUoUiKsNcQoEgri8hKRKZQxDGc9vOwkERpQ6v40PGMiTj25X2qmzbh9gcHK3bdvbVVlp0PbjhZrQVZ4WFBjKpXBEm6JqRS9+h5Fu9jST/SlZvi1KlzQ8LSjVPfUAJ65Sk+zhbUN3+2z+msFxjkgAaHOn+7GFe/kPNpR+0KysuDrjAuLV3OA3X6TriTPe1J2jCuPPpcRum2esir68npOg/kMoTUq3SOC3UatNnVIB+pbRVXfpZ8jKRr1LpM9sKwjptrERxbvGbvfvKSmYee604X18qoTYG4+tqWl0Nwn7DuDeCoQlUFm4hHRJRFxIVgA/lAEjlPhCXSYvEFetlEGffMlpYGIXlqcOCDPrKywsNsJ61Yos2DfR5wQliNOIGsMTXH9JoIKMiI52yFuDJJjQhqc1qeV5CP14No+pEVe2W5NO9D4W0hZSXfUPz69+yYsotVge75LXp9eFZMAfLCL8QUZNXUn8lKBFWL6uf5FSG62wjr9IiwhPpmAtJlfZtdja0Gkzovp+syw0HCQTrbZcm4UzqjzhNBZdQ2ypc+h9lWaekoN+5Ya+RytZ3ykJpoBeXnuNoHdT8kSo9D20C+FbBVW7n+LDlfaSG3p3yhts3ItnW5ukybXZtuiJgONNsxdcIOXd1l1p/wG2wJ49ADlUPyNZX1SBsgrJWVMrV4H18c4KhCVQWbyEkislG8LZ2FxRVBemGDDjv3skJ4T6oQFaQl4spkJcKCpJCIu4isboS3MyKskWdU4pCWCGkzaRFCUCPRc7PBcsnjeRb1Fo+qkA3peIm40ZUXfD0OgUEwTnADJ1e8qa63jUdVnlMVYgqBzFwgrDuSld8X3BuSWHQR3h1laLvcJKfPtBOWbizCfGPngXHcjQbudDO25ZFWe2qztkOf08TrgUChJKczSOfjEWo7oa5Lfclh7geieI1sK7TZZaidNtR1jcNWbSgv9y3rctm6HtLj8lW2LpP1mZBy29IpBLU+p+8GdZk71THMdw8qxLG8PrDvnHjdrkwdNVuasA33utgFJaOtXnTSE7bdV/cXXdwbwFGFqgqGRITI00KCiMYQFF6K4lGWZeZNHXrelW15UXhpqRDV4uJShEhNWMiyEwkCcQVR+YheXu70QR9icfIoBNCQDHq3hbRqwhogDZmVMOez2APvSs+USqjnV3qmhl5ejqYI2e0CguqtlJBpQnQiq1K+TAcipd4RYY3qG3lV3DeSm67g2Iqn5zdIs4SpJqz6xtHNI+SbrA05XyLUZXI+oQaweoAbF78TsNPgl6Hy5NX5dZlxdQjj+jJOD8hTfg7rMrXNVqhttupzhtq9Uxtt5yqDvFxXro94zhfG1Se7LONwpzzlj7PLfcCG9Lh+BaiHRRW3/EZzTHYu2MvnPrTV5Y7fPKvD41TYhpxHKAEsblL7n4ewqKWW+9gMOKpQVcGQaERUQToiokZEPgiDfSYspNe8l0VYpv8kTlZIEFbxtPC65HFl4hJZicDWnAAQyKgQFt5NGcghg/LOVNEhlI3pPhEUU3R4WJ4eEpfLCkTleeGBeZopvdg3kGdHzdRgJhVW6LHtEsvcia+44F0FUfGcCnJCL7JyiXINSeX6arJacwIUYXETMJcOWZWpSPLQcdOUP96p02ft6tWrEce+zePIv35BvsFqjNNvdQOj101axzOUrsNxIH9cHTXQq93tQPWoja2OD8hOcSHrQbbZ6jzUugzK5WPJtuP6me0z2vpAvK4/p4mPqw9gX5cRcjvjsFXdGWqnxp3Kk1/3T3VFfawA5PnVxk3bc+YtO311j9lqN9K3PF/3i+qIMmMwrLNBvv/uE9a9ARxVqKqglazaRCRVk1UtxaNasaVFF1YEirT61aq+irAyWQVhOUHh5ZSpPzwpv7ggLLwsl9hCKRHWKtNybguRMB0HSQUpQbBOTJDXAA9rxetfHfivrFVb4fmVExaLJthOiWXpIhmJVxfbMYU4wcQy88Z7ClsIqyEr4io/rKfRSVRvIa+yXyH32hb3yTAPwrp2jYfF6EY3Tw4l3Hz5BpQux+sbNNvW+mwvUX1tyDaKC4pnG9llvZDjQptuHFSf2lB7NZSP8DJotpH+br1aQtXbhqwnnsvVZcalc78lGbn9tnxhqzyg85Ht7mQ/rs6t9BnZru04pFPfgPLCEg/LY4srC/bk8ZdsZf6M33g9Vy8HYeVjqutQmGUc7tWUIC1m+bIBjipUVeAkdTtZkSbMHlYbUdUEJ7IqewWKkFhcAWHld6eKx4XUz7JIx7SgExBekVYPxhSZezaQU01WIjH/v3hCLhAIL/zyrGrZ613x9lf7bEy7arfw5pwxYiWfEw+LI/C0Qjw9IhQnlyaMqUIPqT/0Tai2MhmFnilGSJf8yqY8l2JKgZuEG5Ebw5zY+3H8TJsic3Md63YX47jBufMXbWJiIuKg7SZSuk2f8/LNCdp0Gbk8dm22qkN5hLmMQsXb6lRaISCey+dyGW06UNtDOhBSjVw3UvenFqEtnkNJ9n4VAh1bjdpG6bZzoHSt3w62Uzbrs536TjqTeca449su1JbabZPbwOcLmpWB4O1rn9lTZ97zAaITeTy7Utl8bkHWZX1tB3Rs92qVIK1l+bIBjipUVeADYyGnLCKqTFjj0iozIqtCWEuug6xKCNltXlnYRlhDL8t1LI4ohNUsgHDJJHWbBIkVcgmvDGJwBuuvr7lHhYe1btcHy3ZqYc0+W3BSdsa46QSlqcG8mq+QSnneRLtMTRJqAQTTeEFKTkCSnF52W7yxASHSQmjUXaYDuTnKH+fYsRP2wgsv2iuvvGYfffSxPfvsc/bII4/Z1NRM5O/YsXM4JZhR32x3wrgB5E5llZ9v3FwC/aa8bdZHWJcVSEtkI+Q4GFc215vrqPPqMOcJ2Ub1jENdFqjOnFenBemRcf1UHOR4BmVzu3U5IesV1zEqXeuFNlshx9vQVt845Loog7S2RbjS9RtsYCt+37+0f4+d703YxspcEBmPhbFta1t6SdaNa++LenGY2raSLxvgqEJVBU4eIwKSp9UWl4RuoehEPovhUY0IK/YKdIKKfQObKUHZjrZrKt7EbWQVhMWKPhZfsCgC74pB/nbPKgs7q99w7z8Iw4mHqUEWQmz0N+y8k9KuhZ4d8nb3dZbsu+e79j+emLWD7nWthxeWl56PCCvCaNdvjLhYIZjShkS2SuNN0S6fFRmE8JyrEFbZvWJUBsJiAZOu/+PHT9r3vvc9e/HFl+zjj3dF+p133rN9+w5E/u5PPx1OCQLdLONudt1k24XsVSaX1eAgkMc52bh1wzZurHq6ydgCud4s4zwP5QvZZtwx536OswG5LoW1vfJqyHZc/cofVx6Qt1X+VlDZXF7xNn2tu1PfMrZrl7HVeRHqeimj66DOy2n1vbYBtx1XrA68ZacOTNueFz/xeM9JbD6uV34oYpv7WterdJuecrkshPVFLGunFcSPJERpyZcNcFShqgInm0JKtWSSykIe71rpnSskvknVkFaswosXeYtkIqMsZMWCDLwryAnSksRUYJJYcOEjextBSSAxiaYNy7eoCkFMLa3ZMe/jdfei1t3TWl9hdcUte/161377/LTNOmvcDHKDcMpUHoSiF3ipl1c4WBDBYohYCOK2Ip2asAoxjbwtSDDqjjpLH6OvQYRc+E6CEW7Y9PSsXbhwySYnp/3cLPsNsGoTE1NxnsCFCxdbPawa+ebKqPVtduik1w0p3W0DAvEbAz/4xfjVGtMwoS8sLFuVzahveEFtZYzTKcx56iMyrg0wbvpqK6huULeb40Dt13qgsrlvbf1sKzsOqrMG9db9GGfbBtmNs8/59TFstw2hra+AtOROqG1u+rC/+yeXbfKdQ96AX6cN8o+kOwG7fGzqY67jp3mGRQ3blS8b4KhCVQXW5VmJE9GcXvxtSAly6nSXbiMsdNjNLRC6nROPPvNRyKrxsBJZDb0rEZbbiqREWoRthMW0XhtRSRjsJZFG78QAYV12L+3Y0lJMy93Ag+KrvU5aq1xYTj6vz87ZBScFdpdlUUUhGJ5hlem/mLJzialA1+F9yQPLhCXZRFheJj7a6O3iaZEuU4DUWfpaVgU2/fbwTjiTlrXXN1u+0es8gK5Nn1HbKK26CfONG4DNkRt+Ttf6ZRqGeIVczzhslZfL1n0YN/igy/px8QzpbztOR1t9dT1tuhpt+blcW9sZdflcri1PMg7j8qlPfSG/rX6hruNO6QzpCe/UhpDLjLP3C9FW5pbtjW8es8mpC55mAcbtx5UhfQ3s6h85uex9wro3gKMKVRXY/MJyfJwRAprt9mzOBWLKpCXZlG4ITB4X+wyKoCCsTFS1FBtISjKaEszL24mLsMYRl8hKcsuFqUG+Q3WW53MreDhrThze5jIb0w5sbbBm856/u9ezNbcf+IDLTuzrTAl6O0wXlJeFR2SUCSmn6zw8KogqxPtHiIdFmAkrSz4O7oE2AWfPjicspQkV182P6GZTXoZs2m5W5d0R2Nxw8r/pJ59487KmoHo2yyivLRTycWSMKydbSV0+50knjNMp3MqeUOewzVZQf4Tablwe8Sw12vRtdoL6utX5lQ3I+bKvy9TI5WuoPDY1GbQht6V4my7j8luTtv/t89Zfu1hmAljO7u2pX5Rpq2scahul7xPWvQEcVaiqwBa6hZiCjJpQArkM8xrCUhyiEqlpepD09ghraw8Lzwqy0qpAeVptpLVp4G9CVt/FLuvuDfW8DN+n4nlYv6n/1prZPu/zeY/zufRlvkbruluNFwQBledZhYSCmJrpwhJv9G6Tl7Jn4kJPP4izES6EFWSFpD5z3yBc90iOZwFnz47ew6qhG083EGG+KTOUJ/s6nbE5lcDLmLFk2KEymhKkVOyA3VK6IbRYpdW80BntR9uRvK0PGW150kU9zTHXqMuRZpDUcWfkNPEs0gnEc5uqM9eb7UHdxzo/D951niC92mmzy7o2G9Lq6zioXBZAGfqp9OdBW71b4U42df6G9+/cy1esd2ifO1dz3unRMzIdt+Iqq/xxGJd3n7DuDeCoQlUF8SXh7C0prCX0jd28y9DjaqYH5WURkq/P5Yc+1VMIqyG1PossyrtShbDKoguISiQFcRHPpJXJKw/+SCEyD50g+l7PopfTkvV1bwsCObw0sP2LC7bunhTPlG5Ql48RCPna5QIZLN+0RVYTOums8l4YfVkpdfPu17J7ZvG8LEnZ+aJ4VsWr8/563YWskM19ZrzYSnSPnHHCyosuxqG+6eqbTPltdkgewMhOJglkNHY3nfgxgsCka95/KSBs4ut+U4f35WnIK8N/SeT+tCH3OYdtcaFtYM3pXKa208AmkC9CIV7nSQQNhlnfpgN1W1tBdSiucrl8rhsoT+2qDoU1sr1ssp30Qp0PanuF2ZZwXB9q5HJAaaSuY+Hiup1746jZ5Idu6P10kS3ItuBOaZDL5nPyRb2HRe1byZcNcFShqoLhFF/XSSeTFXGlFVc6f2Jk+DzLiQlyimlF0q6Xjs1xRVYiLLwsFmpAVuzezspAyApZcSJgZR5kRRoPDM8IkoLMRFgiqDz4y/MiP96xGqx7HTes58RzeWnVPlro2e7eUuwyceuG14W9X8taOCHPqjzDcg/JCanj/Zmnb14fLxff8pAFHHxhcdVDLVuP6UCXvhNW7IThcchqiXLhYVGnEyNte5vbISsJOJOmBPNA0YZ88yoUdJOpDqU3gRt8ve+dDNezUVZI77lsCYhJdUQ7VVvk4ZF5eFs/Eup+Er+b85BR61R3rae86lCe4nXdOV/I8Rq1nUTpGuPys34rjLNBP+48taG2U7pNj1B3To+D+pDtayg/52XdSL9hh16Ysh3v7vcb+4pfyyv+w7Rcr5vtRumsoz71QxhXBrsvavNbWthKvmyAowpVFTRk1fOw56TCVN9mchJhKY4EGUFWLjNOTizYwNMKfSPyugphMb1Yk1bZqmn4grHn116UyIp88sozrUJYmahEUrWsOjv0nODmnHCuO7Gc8jYuenjDvKzne1aQEmQiotJGuGVq0L0lJ6jF5TVb9L50nISOO3G+trBsj86t2F5IdK28K5YFslry/kJYfS8PaaGP52tOVpAh94L6n+NKb5LmSq0Jq76hgG4q3UxtoFydf5s9JLLWK6S03vLpb/LlTQEWWrQstvBKm0gbPA8yCw+teC1hj8TUodePaOqxQu5zDtvOyzjIXuVr5LoUr21Jt5Wv9XW/cl5b+XHI/VVccrfIdeXy4+KgzlO6zS7n16BtnZNsl8tlncL6mCV5SvrG3Ly9/c2TduL6ebPepbjGblbHqvalA8O6mnhGbau+gwPuYQ0aDwuLzSW3D5UdJ182wFGFqgqG5DQipRLXlF+bzC8w7TdwUhrYhBPddHdxE1mJpERY+gIx72+JsJD41hb7D7rgYUFEeFAQkxZe6FkXafQiozzASzJZhY3LrXXPwxMizVSUMxGkwXtbt7DDk3OCgVC06q94Qea6W7bgbfJy8aLn71xaskf8RvhkvmdPzfbtr1+as3eW1mzDCUnvcSHxzSw/DqYR+/HRR8jQPUJvj/rraUG6tSnt90EW3SP5e1gg3zA16pttW4iOJK+JOiCmTVN3za2DbSaseEmz8rggmtUlj4zpC/WLDCE72pKEZ9e0QdoRx0S6aYe0jjMfr/RZ2qC8PBDV4Z2Q61BaUF6eQmzLz/Gcn4FeU5vZTnEdQ61XOqNNB7K+7Zy0QccmZFvikjagr/sNpM9oO4eyG5bluohrcsMOPHjBXvnhMZtcv2wb3Uv+o29Un+w3lR0DtZH72VaGKcH7hPXFA44qVFUQBCPPqY2cspTpQ/eeEE/POgFNxRTgiMSY/lOasOMhLwvzPAthOpC2NBW54J5YWTE4WnyhLYqI590wILQ8sI+TmrhYTHETomJajriTFM+viMcnS1h0gWfVlIe4eNmXZ1O8VNxxb+lqf90udFas6+G69/em679zddb+0ZX58o6V18FUIF8lLmUhMScvJzI2yS3eW5lqrO7xwLD/fl9xr8aLykkAewlmwgL1DVSn225K2Ug9yveQG5tfqng9gJDvBkE+8fzJQ1atuJ8a9tsC5FNIJ8I0eAyBTjYgBp+mH7zrJWDX5slVGB3j+D7W54Y4uow6LXvVrTK1XnGF2NR20iktaYPsQV2O+FblFEra7LNedbeBvDbiHEfKW6HNVrrcB+nU7p2w2lm1l//BKdtz4qT1Vme9c+tervQ977Be16V2BKWxR2r7jPse1r0BHFWoqiBIhcUUIhGRkwhsvsN04UjPAo05z5tx3WwTD7LqNoS1sOx1lnh3kZWCTlAuHSedBScrPKtcn76bFdODHsb0oAsEJRLTysFMQsMBfjvi1yf3Ex6O0iy04KXk8OogKyeTMl1XvKHYN9CFDzN2lm/YrMuCS29l3RbYhWNp3Y4urtk/m+jatNvz8nEQ1jKkVbyt8ln8pr4grOK9cb/s3PmxvfbaG/bmm2/bhx/uCE/vTjhx8vQmwqpvMEG6fKNtsiNNJ8KTcQKqPaOA299W9yjNCqzlmTU7e3LKLp+bswtvd+zy3o7NT/sPmeP+Q+bkkl270rHuNf+xMc3cfvbSHCLCcbdh9Ik+cF7qc1OOp+3Yhe3k5fOjsB4Ulad4Rq0nZI9CpTWIZ2Rbla8hmwx0uWybzVaoy2ahH1nQ1ZBO9orXUpfPcXCntKB6suS6FQb0wyamBDfs+Iun7LE/2GvTS6fs1uJlv8zL9U35ug7pBHQ5X3GQ4yCnvyjCqqG6avmyAI4qVFVgC+4hyduRDMmpScfzKqb4JA0hzbunFSECwTlBdRaXbR5ScpLqxpZMHoaO6cFRndQPKcYzrP7mrxBL5F1pebsIaLuElckNgirPpsozJL0gTF7MFPp4WpalFz2LMpbci1pyjypW/DHVB4Gy63t/LRaKXPTj+sb0vF33vHW8qUHZm5Cd4fkaMtJvtn2ibjy3mG70Ng8dOmy7d++xt956xz755NMY6M6eO2979x2wPXv32eEjx2zHRzsj7+q1suHtseOnhoRV30xCfYMpfZst70xxg0MIkEP2boYY6W4sbdjixTW7+G7Xdv7uZXvt756x1//uaXvsrxy0N37rlD37nx63J//SEXvx7xy3l37lhD31nxyxp/+LQ/birxy3x3/xqL36N8/Yhy+etkPnz9ut1Z7XyCABkTHIJODBZQ8s+iey82Pgj0Ws5diyTgNT1oGsQ7CriSXbA9WlEKh8BvVgk+3uBrnOtvI5/25Rl207lpwPcjrn1+FWqG1I03aN+pzleMwyVGU25XNNhPfP9XrTdr172PYfOef324zf1H2/9/Cwbj/GWqe42lI85+drJfcJwvoiVgnWoOU2+bIAjipUVRDe1byIyb2p7FEpZFn6MJRH5RLk1IR4VkrPk26ELxBTJlYOshCjqVPPscoXgCGC0ZSgPCultchiSD4pfieRbZCepwspjbwdbEjzvGnRCUdExpRe+eT9Riy8WOqXpfhL3p/OYDm2l5pwEn7Oj6nrXtdgxQlqac0W3Y6tqvDCQijnwtSiSIvrnCXxjz/+lL380qtOfuVCP3X6jH3/oYfsmWeetXff+8Cee/5Fe/yJp2zXJ3vCK3zTyS2/h6Ubqb6pJNtH+22wPL9uRx6fsjf/u7P2xH920B755X321H990J7+W4fso69fssOvzdqZnfM2cXDJzu/p2tGXp+zAj67bhR1du7S7a7u+dck++d4VO/jItL3yX522H/+lA/Ynf2GnPf9Xdtnub1yxyUN4WBnehyCs1BeIFR2AvBR3cNzyiO4k+lwIcYF4fe4ylC/kwYq82h5bSZ0ntOlVl8pJxqG2r9GmV5m2cjlvK5Cfz7fibRjXBrjb/sXfPf+IcSi/lIlo4Fp/1j448aat9S77tTPwy2fF7/NSVvWDug2lEU0bZts25PL3CeveAI4qVFVgc71V63QWXUZklUWekCSIzEkJryk+jR/EVDysIKyIl2dckNec11Gk7KLBoo5CVOWrwBAVnwARUWWyEmHlpezElYaIFLYRVcQJ3VsKzwqycvJhMYVXEe9G8TIwqwC7eFPuKWHH9Y2HFdsrQVjLTl7uVS04IfWX1p3YvL8eP9rr2VNzPVuLaUI/F0urTlguDVEpLM/uVsNLg7C4zjvzPfvWt/7EXn319Tj/4OSp0/byy6/arl277cyZ83bt2mTs2n75cnn36uixE7c9wwLcOLfd5GNxZ5urnyzYm//ASeqXjtozf/mYvf/rF+zpt3bbDw68a69c2mPvXDtsR6bO2szsMZu98rEtX9lvExMn7EJ32j65eMouTZ+zmdV5OzJxyc7PXrTjF07ZtQN92/+D63biiVn79FsT9sQvHLef/LnD9trfPm0X3GtbWeDXMQIhpQEiPKrxfc6DSj5+DTI5PwsQAY2rI8fbUOeTVt13i1y2/haXIBu129Z+G2p7wvpYBXTj9ILi42xBW/3otiK5XB/h8BzgOVUzAKo/Xj5vprRvuSf+w1Nv28fn3zMbTLkDv+A2m89nbnuruGQr5Pz7hHVvAEcVqiqwLtN0DVnN+yCavayauCTsjsF7VBCWVgMy5adVgnhTsws9F8JCVqojXhr2Qb0QVvPlXxeeU2llYA7zUneIarS8/XbC4ppEcjymt30M5IvC7jw5Qfm13Cw1h6AWnajwkLpe56ozFWSFxxU7rjvBLXn9fS/EC854WAOXlf7A1py4dvoxveqkzEcgmf7set5CQ1ibxMmOd7H0vhbL1DnmBx74dnxCBC8XNPfUbdB9kfcSbMOdbrC41LWYooKfMbtypGtv/+Oz9sN/54C98DdO2rtfP2dTJ1btxMfzduDaOTu1dMY+mNhvV658aCvXd5qdf91s8bwfjBNq54Stzh2zT+fP+A8V1612XM8KrVNOaDvs2uKMXdr7sa2f2We2cM0O7H3F3t91yt766ml78i8ftid+8Yi9/vdO29k3p22DP9Y44HGlRRc6ZgYkST4PGqgAeonSCvOAJn1G1uVyGVv1Qbq6DKjrG2dHHRnYSDeuTIbyc18UB9IJOV3r1S6h4kIuV2OcXtiqLKjb8hKFsNwD6w1m7d0zb9vG7Em//hb9vmdV8c3hoiXq1fGqjba2lJ/tBKUJc1/uFWF92QFHFaoqiPefmLITMdWEFR5VE0rwqNjwFpKCkLSMPYjKyUkvD8+450B+7HrhZcoLw4Ww8KxG04FOUE5OEBECWRVSKkQkYlIenpeITGRVh1xLkE+ETlSQRd/r6zlxQFJD8fSCS9e9rL6TSc/rhVwWPL1AGZdY6deQHIsulp1spvo37aH5rh31i3SFhRl4m3pu1xAVXzqOrx3jvXkdIiyeoR095oTw3of28iuv257P9jkZr5dfT/5P9NmPIQs4HV8cvn3RRX1TbYlqamV9cMuOPztlL/63x+wn/++Dtuv3r9iZI7O24+ghe+/cPpu5dtTmru2x/tU9dmPygC3P+GAwsdfs2m4npEmznpPVkoeXP7T16cNO6pN2q++/bmdPFL2XuTVz1FbnT7nr9pbZ3CHXX7H9F9+w3b0zdvzmBTt89LLt+oNr9vzfOGGP/8Wj9uxfO2kff/WSzZ5uef8rpgU3e0b5PNTnok2XUZer0xltuoy2chogAWFOC0rnKUcB+6zPg2QbVL8E5Dhoi6veOi9Lxjhdbn+rvo7Lq8upDYUCNnUdhy7ttGPXD/iPKP+htNqLqUBscp3EJUorrONKC1lf598nrHsDOKpQVYHNzC/Gc5cgGwjGRYSVSQqJd6eceJCyAMNDyAryarwrERbPxeLZGGXdjrIjsuKDiT6QN3EWJSw3ZITkFYEM1oR4V/K8EOIQFtchkgf3oW6Yh1flJASRQB4QkXtFi040S/H86UaQCukez7CcUFiKPstUnodznnfZz9FZT5/1to/7sXywuGj73NNapd9+LIuQsR8PCy6GZOV5hbDYnqmsHOSzJfTr7Xfej2dUL7zwsr3x5tvex3Is+ThGx1NujNPpPaz6hrkNDOzZm9KUygbey5rd8nN3+pU5e/6XT9rL/80Z+/B/umTnXuvY7PTAppevW2/6E7vZv2Q278TjnpN1zvlJnPH0aU87+Sxe9V8BcyXd9bzehHs+K8b3hoLEeL+KzUZ98IgQufRBqcPLrU3ut+sTB/w8z9vaat/W5uftxmXX7TxvH/72GXvmr52x7/2f99suJ66Fi8UDraHBqO1ckJen/GSboXSup81OGFc+Q/UIxKkTuRPaCAvkOnPd1JnLyE7HkNvM8VxXLiNdjZy/FVSX0FYXoK5x7dXl2+pAR/mc11tfsQePvGCzV/khNVWmCh16HjXu3GbU7Smt/lJHna96v6itme5jM+CoQlUFNrXgBOSDLR5TkA2ENX87YYmogngWWXRQlqjHcywXyCqe2/DMhoUWqSyy2btikB+9aAthyXMSUUFGel4FgUFQCF4Wus0DOjdBGewVj3TomMPeiCk+vKuekw9kxYo+Fljc8F/rt9yQsryHFe9JrRdh5/aVdZarQ2Rejr66LNwoS90Hq06crAykTj8mjo1nVT0nrKXGsxJh9RvCwsPSi8ocN2mg/tei44Czjp8YLWsf3jjhMTVx5j7zXD95eiGXXSsanHntuj3+Fw7aU3/1qO3+yVnno0lbvXzWbsxO2Uxv2hYm97HiwqVTCKc/XeILF52cXHxAsK6TGcTV8/5MudcUROQ2a05M2DNNw7J1ZDDrhOXtn3vDPa79pQ7K4KGRB8kN2D6HNq/Z+vXj1j182o4+dsVe/Bun7cf/7l4nsfNe7PatbzRo5IFEyAMV+bVNThPPg1IW9ONAvoCdymRkfZ23HeRyufx26xtn01aedH28bboM5dd1tWG79bfVha7NFhyePmk/PvO+3eycdQ9+wu/p8npBW7/a6gaqP+cTH9c39PcJ694CjipUVWDHLvkA5QOtpgVn5xZszr2uTFhBVImwQhpSgoQYrEU+/b57Fa6TLaHIqhBVWeYdJOVxBnmWvrOEXUREmKcH5VGJsLLnpUEdGQ7wHob4OM1Ci9jTz0li0cuywIJFF2U/Pxe/9igjolTZWHxBiO6GD2IuMUXpBMN7WzFlCEnhlSH99fL8ioUZnoaQw7MKKV5cOUfrQYpvvvWu/f4//4p961vfsZOnzgTlBLk2EmTrnSMOqfkpsSNHjlfPsLwUnku8f9KkQczpN3H2A+TFXcfi5UV78x84Afz7R+z9/+mynTk/a1cHfoN3nXhm9jpxQDROChDS6kIhOUIEbwpZcALrnve4k4sPDOFVEceripd8/aZd8j7ysi8r+lhuvOykhEwdLHbUC2HJa4tdMtw22vPjuenh9C67tXjCLpzr2u4HJmLJ/DN/9Zhd+shtA36CWlAPUIoTZn2G8rJk4hLqdEbWqw/jbO+UX+NubIV6kBVyXW11tp2/Op2hNOGd2txOn4DStU4zDXUeu1i8ePotO3T1M/9t5tebX4fKpc38bty4BS1CXTfYTpq9BO8T1hcPOKpQVYGdnuy6t+ADOSTkBKTpQIUQTvGiBkXckxKRQULFS8BbgHyY9mMFYCEokRtxeVYIaeoVGZLHl3whCMgqrxCEpBRXWl6WnmFx/SGUVxhx6vP8gRNNx8miC2F66PwRG97qA4rIbYTVpOPdLWcNSIul7uEZOoEseD9ietHJiUUVC+5ZLUDWnkY3IqtCWMXDgqRX43zNznXssceftB//5FE7fcZJw6EVioW0WIJfPDIEMjue3sMKcONkjwowFQcB4F01RIa3eOH9OXviF/faM3/tlF3dfdIJYaetLU+6c+Nkdf1TJ6yjxTNad48Iglpy0iJN/YSa1iOOZ0UbPEuCrCBFiAhvDFKDMNHHXoROaNS36B5UkFohT5s97uTnXpo8QC2moI2B17F41TZ6F62/dMWWrx+2ldmuffSVy/bQv7XfPvuO15Xe34qXoBswGOlXr6ABpg5rUJY8iZD1bchtttmpvDCunjZgS/ntQu2rja3aynZ1H8F2deOQ694KdX05XRZM+DnwH0bj2p3qXrZ3T79Zfky5R7/h1yX7BgLK5Pbb6sg2istO8bZyQPr7Hta9ARxVqKrATkwvxMKDRScFCKvTWQoPC8KKz4lALC48s+KZFCv+sreE1xArBhfxyJY8vnlxBaGISxKE53WRR3mWesen5937gJTy1kwirCwQFmSFBDH5tYbkOMJDV14EZm+/rh/jQkMcLLLgK8SQkQhKAlFsFq8X0vI4qwa7kJMfe9kQtxDUkLBiOpAl7mVBx5CwvD2IEqLCw+J53dT0rL300iv2/Yd+4OfEbzK/7vG8EJFUpP0Y8AYBxJYJa9NNBBEw8AeBoUdu+v17017/O2fskT9/1PY8eN3Ozs7ZzPIFJw8XPCkIBo+I+ErHT5oTHoslwtNxEmFKjzjkxxeFIZ+Oe1h4VvGcykkp3pXy/CDJpk+QFX3Bc8KLwk7ThnhbkBt10DZ9oF5IEB3xKOPh7DG3PeN5V+zq4rwdePO6/eQ/PGKv/epZG8x73XhaN0bPuDgn47yjNmS7Npuc12ZHnEFN0oZsD7ZK13VowKz16FRONrkeoU0HZK/8bFfrct64Y9wKlFe5tjpzHNzWXlzbm3+EFG/erxXH7skjdtElriO/FvkBo3NStwvQSZQeh5xHXPXUfb5PWPcGcFShqgI7veAeEQOsk0deLSjvR96UvC1IBqJi8CUkHV5YSPGmRFKKD+sJD20QO2TwaZFCeLfK9OCgEBNklQkrh9r5AhKL7ZQaL4hrCtlMPj7oOynxzCl2Tfe22Nuvz+dC+NxIEOV2Cat4OzwDm++ve/lCSpARpMVUIO9oQViQV8ePBW+OVYW8eAxJ8gwtpvai3xt+Tvr2zLMv2IPff8hmZmZjajJ7VJB4mRYsAupP5G+6aTJZNLjyyaK9+z+et7d+/awdfPyA9S6dsKvTe/28OzFAIHhGEMf1PcX7IR0nE9JzQDqhc2Jg0IhnUq6DuELvdpBMPO/Co2q8MMiSMLwwt4HYCPtOQuHFeZrBJr8QjIRH5u1Q95qTFfUEYS7EUuVe56gN+qets2+3PfeXP7En/r/Hbfak2ybkc7JVfNO52wKyI2wb2Nrqyuk8yIFx9Qh1XQAdJNzmOY6rT3lIhuxrfUZbGYGyiH4UjMO4drZqe2x9kBPXR6Cx4QeUX1NzK/P23eOv25kp/2GzPGMb68tD7wrQnqD6x7bjUP8kGbUup+8T1r0BHFWoqsAuukeFt8AKtwUnim54SmVqUKE8LpHQwAdqEREizwmdvCrFEfYKLO9u9Wxl0LflWOjBFKEP7E5c8b0sJ8RFb1v7CWaiquN4TeFhNYSlEMLh+gzi8TQD/7ITIl4cpLji/ebTHx33cFgpyPOtTFYqt0mHlwOpejmm9lj+zhQqhMSqwiArpkAhfdfhgcX5XNEiDXbNKH1hpwt20YCc5uY69vDDP7Qf//gndvTo8fjjBDnSf5fh/enQPVITVokkwwa9a33b8XsX7bv/hwP28t8+bZ8du2QT84fMpnebXfu0DAAhTg4QDR4TU3bNL1avtJDGCl6Pe0QQDGTC4gim7ZBIex7EhMRqQLfHY4Jkgszw2NyWPgYJeRnaIF/PrkRcPOsiTp8Imd6hXggOWxBk6WJzsT/hW//defvuv3nAjjzhHluDPKBkZD2DbR7IMtr02xlkc/44W0CeJCPr6jyATn3Ldrm/dTnSEhFebVMfL/k63nzcdTnStQ5k3biyNWgntwU2lYm4C946knDs1FX75MRuu8mMgf8IoxySjyHvXCER6nS2I45k5LTskPuEdW8ARxWqKrBpyMYHXIiluwAxFXKqBfISOclj4htXEnRMDYqshuTl9mzV1Bt4udVV+2x1zSbWnKx6a9anTicods5gUUfe/FbkVAve1XoiLLySobcFwTgbaLoQcig7WxRvkI85QjwsXWeacH0tEVMjbYTFdCV1QSjsfgERMeUHacXCC8jJCZE4044s8AjCcqH9QlQjiVWLyyv28ce77Nvf/o7Nz5c38qem5216pmMTkzPWd0KH1CYnp7wOJxfH+fMXNk8JcvPEykBu4nLTTRxYsNf/m+P2xH98zE4+e9kWzx92r8QH/3Uf6CcPlGdVQVRzDWk4qVBHkErj+eBBxco+CMslSCqRVpCL94l2Y6rG24aE0AXROREB8qiPfELaow1saD+IyuPk4fFxEkSmtE2d1CVyhbwg1tWO3fL8K1fm7MRzR+zxf+8T2/utiRg42tA2WOV4G8irByeFeeAnbNPVkJ3QZiPcqZ4a6CRCTtd5NZSfbRSXnuPLyPltg7jiChUfhzp/U3rTjzLXk7fBQqZ1O/LSZVu+ftL/yH4N+XUUWf6P/uZRItWV+1pDdtjIblM/GqCrz8cX9QHH+9gMOKpQVUF4CCzDhjDmOgsutxPWcPHFUEgjhbSI8+wqtljiM/c+aCNaYNHvsZ/Xsn378IL96z+ctL/9cceurDSeF2WdsHpej8gKqacB8/SgFlxksipSPJihR+WhhHSIxyErvJ41pt68/G0klURTg2XFnofeBoTDbu68o8VqQbw2JJ5tOSny/hVpFmmsOSlCUvGcriEsPKxud8EeeeQx++EPfxSLKcDRY6fs6aefsxdffNV+8PCP7J2337VHH33MJiYmg452f7qndS9BjznvrNh7v3nBHvsPDtnb/+ysnb4y6YO6e07z+90hOVE8IFb3QRh4VRAApAAZiFDwaBgcRBrYhHie7PtTbut5kBaAzFgtKK8K8gvPqilDe0Fcbqf6tXKQtIAtoBzkSpr6IDbVE+TmZZ3ENvx4bqx5u/1P7fieD+y7/8lee/Pvn/UuepkKDC55AAPEkXoA02AlabPJ9SlEhBxX2TabWpchfQ6zCHW67ut2UNeRQX2SnwZtfa51guKx4ALRNToE8XW7emHB9j7hP8C6fn33p2I6kHsr/3j4POBY1T8dt9KK6xoQ7q8SvDeAowpVFbiH496QS4dpPx9EZ520arKK50+VyMsiLFOCjUeFOEnxTEze2Ip7VYtra/aL371m/+u/c9r+6ktX7bIP6j3e3WoWakBMen4lkuI7WZsJaxAelgiLqUFIRMSlz3gUklJYyAryDBJrpueKQCjlXS++lRWEVIlX6/oiLJOPrwbfhOjKy8UiKzws3vGCtHhJOQgRopJ4WUlM+/k/L7zwYtmayc8DgLC+//0f2AsvvmI/+NGj9uwLL9urr79le/YdiDVx73zwkXsVrJDbjOkjPXv6Lx2wl/76SXvrhyftk2OHbWp2j91gBeCM38xM+THgD9xD4QVfrfoLL8k7BIlE3IkhCMP7AzlBLCKL8OQ4ANfFcygnqIDfxJAV9kh4bg0ZxUIMz0eiXsjL60DIhzgpI114cm6HKI0d9TNoYR99cx3COzdTh627MWWfTp2z5/7uSXv+l0/Z3BlvB/Cr25EHGyEPPjmPuAYsDUh5YMr6XE6QTnXUyDriW9kQ6pd8m+1WZUFbfo22fubjzajrbitX29RoK5eR8zfZct1p4QXXhfXt2idL9tnO47axzCKg5binQF0/6fo8yqa2Bejqc6AyLIsH9bHenxK8N4CjClUVxPOjecgqnlMtDj0siCoTFmEmr5G3VbwjiAaPqdvtxQpAVhjyrhZTW6s+mE8PbtgPD7lXcXzBLgzcy3HdYpe63DaR1Yiw8LKYBoTMmkUY7s3gFeFF8U4U367StOBKTL9BQEwDOnG5yNOTtycCGxFWIa0grjGEJbLKeeFheT08t+qvuKe1zJL5dZv1/i32XedpPkky7CczX4009411/IcBz7C++53v2ltvvRse3Oxc165cnbTp2a51e6t2faZjF65P24yfx4HfP8fPXNy8rN0xeahnj/7SsXivav7Yun06fdmOT33kDZwr5MEUHlN8vOCLJxTPhpwkYirQSQBhag4vCpKAVLCHqJQHOUBq1MdgQTxIB4LyekgHcbkdU3jUwUNxbMPz8jj1US921AvxINQfhOntY0tIvejUDmQa/YU8vU5C0OStL036j4brNrh63nZ9db899GcO2eWP/Libd7UYVtoGJqCBSLiTXR6opBOUR1gPaMK4skC6rG/TCdKprWyD7k7Avs0bqdNA9ed6tyone4kw7rwItX2Bp3UdxKsa3u/eLXv9Gydssjvj1+Ckqz2/BapPddb15/5kvewkguI6b0p/MYTl59frG/iA40MMyS894KhCVQU2M+delQ+QWlgxzqsSYY2IqvGuXCCpTqfr+Quu6wWB8c2oVfdAeE4UG9a6h1XgxLDq3ph7YKO6mmdhTlR8Gyt7ViIv4hBMnlqDaFgmjqeFBBk1npW8qpiWdK+P+e52whoJU4pM+d1OWJt1iF5IXlwuy+QHTlzX+ys248e9xO4XruMdMOrkR1nxzrjgy1mAjJ944in7xje+aS+//Lr3a3TDYeKHY95lv3jNvdMNW/Zx4vCJM5sI69APJ+3R//iYnX/tnK1NX7Rbi1M2eW2fLfCsilV/eEIiHoiEBRExXec6OhIkAqF4I+qYFkbgbaGnN9hBLORFfWvxTauNxhuKwQKSgoBi9ZYL5IU9OpGcwHMx+hYLKBxBTF5/DEpeJ+k+Ly97PvVFP6mHAYt6vE9uuxGrHSFN9+j6LsuX/O9+1F54/JA98guH/Rc49XNsHMcIeQAah3pgVVq/1Gu0DcSk29qq9YpTByJIT1jr6/J1ug4Vr/tJPNcNavtxyPXU2KpcG+7O/oYdf3baHv3eJzZj/nf3azi+ieWoiUTx3Ndal/NqtOW16b6YKUG/vrzuxbV1W/axQy9Kf5kBRxWqKrDZmAosZCSyyiKyEnEVghk9wyLsLuBV6dMhkA6b15b3jYJQEE+v+eC+6t5OebeqWU0Y04nLsVowPsPh8bJow70uxOvTt7KoS1N/JSyfsNdU3yaion48ngHP6NbiuRULLiCG4lUpHBEWJLit51khftu4sGXTgte15l7jtJPVhLe3CsFAju5d8ayrlGGg4E9QbpRz587bSy+9bE88/lRshUVWeQbnIYTs/aEO3hdjRaNXaUePn7A5J6LB1A378J9dtB//+UN2+Ec+sC/uNZvd7UTgN+/M4bLxLASFdxXE4KRE4wz+EAgEEKQESbgQD1LygT28H6bumoE5CKfYbrgecooXM/14+DVIv2MQ9/I8Q9hEciAIDJLzeoOMaIP2GxLDnulF+hj29NMlCNBt1Fd00U+vJ/pZVn7FFjxxfN7OYNb/P27+F7cDr122h//9/XbmFT8nY3bFqDFucMoiHRB55bwMDZ4ZbbZKt+VlKI/jzrZ1uRxvg8gBuzsRRdunOep0xjidJKe3wm02/M2b9Ozkov3oL+6zgwcuuifi1+SN0Wfva6BXHuG4PmxqK6G2GVfm83hYlN4s5T96i4fFOFNyvryAowpVFYSHBVFlD0tbM9UENiKsxrtqnlGVZ1jlORZ76RHneRZeTRBKCKvz1mNFHcvLBwOPuw2CvTbSjZ3dqatZcahdMxCISNN7fDCRON+pIs07VtStndLZ6DY2o6UfbhdbI4UXhi1E6h5gkFYmLPf+IKxNpDWKZ2/rll9RPM9iYcUiROou0KITS8/rDMLxusquGl7OOUEelu6rDz/8yB5++Af22KNP2NTUbFyWPBtjapAfVnJU8CjZKd4DO3nujO155qQ98/86aW/+zinbefa0XexdtVuTe8pzKqbsELyr8G580Oe5VRAOHYCUvFIqx8uBMIKg/EaDmEQQkBjPrJhCFNG4nvdb6J9QD8hE+SYRkfrmjnoRiDRIqvHICGsPLPLJc+HM0B/qorymMynn4BfpLYgD0uO42ZTXCeyYXbFXXj5kT/57R+2Y/xoPbHg7HEuDTf3bAhroZF+HIOuyHmw1UN4Ncrmt6tAA3YY6r80jqaH82ibrPOX/F3LYrB+hrVyb3RDp2hNhrfjPkbdfOWY7fvuSzc8wTcxL9+3t3Qkqh9DvO/V9K5v9+/d/IYQlUP2632ttffkyAY4qVFVQPKyKsCQiqpyWp9Vd0NL2Qk6QhshBRFS8HU+7pzNovCw8LxYlhFfEgO4h35riQ5D6KCQvIPP8i7pZFMInO8L7ck8LWzaujc/RN2QF+QUBejux4tHbZkNfFn6I5EbtEYewtvCwNhFW8SZqwtLUIV5RPLNyYfFFTCsyfnpdTAvyJePVVbfzew7iQrgGDx48ZK+++pq9/vobsXwdeDN+QyB+oXod3KP0i/0LwWe7jtvX//cf2J7vzdix5Uv20fxB2zt11NZZSMFCB17MlWcVIYO7hxBCkII3HDe/d0IeFDcJjTE4kEccsgvS8jQWbhLeVHXzkOb8cBMLMiFPN3eE1A/WGYA4EU44PDeL/nkYfaDN5gTpBIDwxFwPICpNdTrUfjwMZ9rQ+77heUv9CZtambCPPzxnX/u/f2Af/x6LVUb93C6oXw/aOZb6HAiyAfQnnxORwnag8zUOuZ5xdaqOtvxaX6dzWYmQ48Kwr/yNwksu6bbyGcNyGfy949rkGmiuySAqjzeYGMzbq08csu51/1v735hp6fwjShjXfltafVG8rW/Zri3/bj0sekEthFkE4hx11n0ZAUcVqioYS05IG4kh2Q5SESkQ4gmhK95RM+3XxIM0fPAtxDF6nkQIgVBedUBcvUUnKA+Xlnpevm8Dr2PRSWtpAEk6oXk6SJL2IS+eHzVtql+IyErtZYJS+0qzSGLraUEfnCqhHHXEfoh+FfJ5EnbWYCeMfjxT4zke03x+kbo9V+Fnn+2Nrwl/+OEOO3LkWPxxuA8Q6mDq7aYP3vM+EO7ur9sD0337n17bb/sf/9RuzR62hZn9Npg4YBvuVfDtn0ICPvBDNuGB+M3DAIKeRiEG4lp1l0F5SC5IwI9zbdn7QUcLGIx1o+cbt5B5sUNHnuyAdBlMJzIIhZqBSeQIgcWGuc0JEkjjVUFUDFwcYxCcDyxeCS+FihCin9i61xnnYLVrJ9fO2kdPn7Mn/vxR2/W7V211ifr9OBvCKx0pUF9zn4lvNVApv87LdWSgz9JWNiPXozIC5WodUDrrZVfbtgEb1a10W7lsU7C5ve3UIWxAeAh1xN/Zr1/9jUD8eBnYgY8u26E3J23mBguILsQ1QyldhyC3mfU1cp9yHBAf1//bj/vuCIuSSHO0HqZ+bJKi+zIDjipUVVBN6ZUpPmTkSY0WXNSkRpx87INkUrlcZxE2y2XlH8SFl8MiiEaaqTmIhalDyG9+adUue7lziz2bdu+Kz3isuPT6K9bxvO5i2WGC6b8gJier8KwaXei9nuxdQYpqs3hXCG0X4bnYnd/L8nukEu6JIConLp458WJy7CXox8TzJ55FhZfFNCL3pV+H773/gf327/yufeUrX7OTJ0/HH4e88OB8kF5zmfTyfzK1ZP/V8Qn74eWuvbzrkE0dedcHYx+Q58+6nCnvV00fKkQkTwXwrIibHC8LgtIv1Vi8UAb8AHoIoyE8bpx4PtXclCVdvJgsQPmyISRPcYWbJEp6U5CL2yrtWaVf9ANyIiSXfjJw0Xd+cQdxoVuP8qVs08eoxNN4WUwnxjO8SVucHtiho5fte7+60177ldO2OkfdlKUer9Pro6iImWMgrKFjENpsQJue/gHyxtUP0Lfl1TrZ5b8HyLpcRvYSgI36BXI52YC6rnoxAPk1sM/6XB4oLRu84uEPKa5J4rqWuS78WljuTNvH3zltF851bPVGmhZO/duqXeI53dZvQfWoTC7Xhu0suqCGWryFIrTXpHP+lx1wVKGqgiCT7JUgxLOIxMYRWdYh2b7U6XXHMymJPC6RiZMFO0KsMY1WviHF138n3MM6NtezTxcG9uLMvH3QXbB53vfyNub63hcnLqb+2OaJZ1lLeGdeL3UTF1lJIK3Ic1KTjiX30bbnrXubhbC2Jq3bxe8vLxvbM3nf9QJx2fTW2/G6Y7qxsSfMIAXheZMufuE6sWH/HC8Xz3fs2jI3rNmpI4ft2tEP3AiPaMHtVm2Dnc3xUvqsqnMvCo9Egz2DNjc/g3KQVNNuTLW4jQ8I4ZH4gB03vWfVN7tuVELyJNJJn+0Uz7aEIrCsl32Uod+E0WcfwMLbctB3VgiGDuL1sh4G4WHvoD7VzekN8qGcH99G/7Itrk/a4eWL9sIfH7In/+JRmzzgBK8VhJwHHjI6VIf6JBFy2mNloFG6CXV8m2zHhG34IvKIS9qQ/xayqW3HlQ9y4W/QIOpo4hnj6sU+EyUIm6FdEwZheZy/uQ/lB3ZesA++fca9K36clR9hm2vejLrdtmMB6JWXQ/qpeLYBOQ7anmFhkYXaFAdUgcD/CNctZ9KDsfJlAxxVqKpgSEoQiwhJZENcepGP4sqvZZNdbLnkBAVhuU5kUdocTSVCXBAHAomweILNYtfwiHzgh5SOODG+N7Vgl53EICemDPlEP5+m5zkXz8o0BRjTgA1ZaaqSEAmydOk7sWDDAhAIi/0CRVjDl4kTaXHtjgjqduF9MIiJ51a8UBxTjNSHOAEFWfnVGc+n/Mq7dPmqffDhR/baa2/E0n10kFZMB/r92fHjPzPA0/C/mnttXtyOH/zMrh9/329WPIhBEOsGnhXg+VXzizMGEwaVvOBCz7EgKuxEWGngGXdD5ptV8fpmJi2doDzFyZeuThcb71ZlMwRk1nhDhZCLrdrElkFw5CWRbo6bZ17L8/436dje5ZP2ze++aQ/+Xw/Ykcec7EvpQu6EXv9tbbcg8ulLTLvyY6AQgEQkdrdQeSHqSseY84Rsk6FzWaOtHtIisTtC11EG5yJdS0Dt131ra78AXdLH37ukV1du2YffOG9zR49407PxA0N7BILxdY6QbRXPfavLkyddnUc669qmBMnNQkuIl4z/9GMH4f7mVvcWh1KXR75sgKMKVRXcRjy111TyRzbjPKphHoQFSUFWbHjrBMMSc3aqWHaSiCXuLmtrJczCZ0MUl0eExwXRrTjp3HJyYZ++1cHN8KpmeVHZiQ8CY59AnmWJsCAnPlfPFGE8DwtxsoLcmv7QDsS0slI+Dsn+fupDnhrkmpbURJUFe8rW73JJGEQ1nbLPf5H99//9/2C/93u/b30nLOqOvQ19jI223AZbphydu4LITh09YdcunogbZTggxnQJod8s8qjwmgg1wIOYSvMy6N1z0Q2HioGKmzPfvCDfkDWiD26vX8oqP6q3lJVOyPmUVXmQ9Yrn8nVvpJdNXRfpON2sjoTYl677tXnZrlvHzr9xwh77d9+xnV+5aitdzqGX5Vw1AzHlVb+gY9x0THiB/A2a6ayid6kG7xrUsR3kPrT1SZC+zm/T57bRZ5ucBjmuYw8kMgk0PyjC+2pB/C2asoRtbcV55DrV1OAQt+zagUk79NRFs7ljbtPz5ta8zlJf/XevkY8XqH3Q2g8H6Vyutge5nu0Q1ki87iQ5rfqHUpX9sgGOKlRVsIl4arIqUt656vBycCPoEJ5Llb0EeT5VnlPFu1ikh2F5ERhCWEnbKilsixfZ/Ixp2SVWGLqwyzvPsrpOOjy3Ci8NDwsPysmKzXxZHs8yeTywmI70MDwrvgjsZbTdU3knrHxjS23Tj0xWChUfJ5ShfFseS+AlXOOQ4/sffGgvv/yqt8e7LmaHDx+znR99bDt37rK9n+23A/sP2Tvvf2BnL1yMi3XX0ZPDrZnKoE6HfIBAICwqhqxYcMB0CoNIo99Y6/sYOrqxudm5ITSQEM/QDaO4PJdspxtaetJZJ+S4IJ3K5fQ4qH5scrlaJ3BsOk4kzkf3gt1iGtVmrXPktD3yiyftmf/0mDthjccQU4T0YfOxgjqNzXBwJU8kFX+X9aF93W+Qw7b4dtBmfzflQa5D8ZzO53NTGnJp7OL6AxyjEw5q1SGoXulH6USCAQrnNFizw4+dsXNn5/irBKnxKoOeXW0uXyA9Uu6VUbsZpQ+jfgmUy7o6DXL67ghrnIz6IvFWU/6XD3BUoaqCWDwhcoppvCRM4xUCkxSygqRYQFFsCmGhj/ezPB0LLG6TpSCG4smUrwbLwxFZbSatskgipvSYRvSyLGuHbGa8PF/3hbiY1otdLNwjg7DwpvQuF1OJeGAsb4/pSAir5wRF6PWpP+qHSIpwRFhI3IuR3kpyuSzxWKk4NiFceG+9/a79k3/ym/YvvvI1O3joaPxxTp06aw899LA98/Sz9tWvfc0efPhH9q0f/sSe/GCnveZ9/vtPv2zXrl4L25hKYMcKBl88KxEXy9u54dkyqVniHRc/ZeJYyo2XBSgEdT6im5+4oIEg2yhfRAiUPw7j8qWr21Y8l5MN00TS5bwb0VdPcK54X+tm39YXFmz+2FV789dO2aP/j8N2/l22c4LU+WO7B7EdaHCNP3JDeg3qPtbYKg9wDoWt7ITt2IwDZfM5rqH8EZJdPGtqcBvZbEauI5qiLF4V9VE2l4/zecuufLZknz5wyFaXL/gPL/eU15ejP+rr5n5R76hv2Q4oXuu3AnaZ9EBd9m6XtQNqqAWob4j/RW7L/zIBjipUVRC7XGSPKpOVnkV1Ys+/MjV4e37zvAqy8rDU03PvChl94wopG9gWooCwJBCGBOJYXWsIyL0lXkSGbPCSIKCVlVt21slv2olnnaXxy+59QVouYed90nOqICxvK6YEQwdZuUfmBLi8UogKgSRFOCLMEWExcGwmoLsR6uFDkiznZwEGz7h4pnX6zHl7yonp+w//wCan2I3B7OzZ8/buO+/bvr0H7MSJU7Zv30H7+JNP7eTV6zbpnsKnx07YtWuFsIbQFErswO6DLKR1ywdtPConNC1P56aWCPVNl2+UuFncNtvkOJCdyCmXURwQKp5R25AGCjMhqg7Fc1jb5Th5WvquOoNcOF98zbh/yi6tXrUXv3HMHvo/HbKjT82EXcDriKCJUucmMLjKu2igtgHt5/7UkF42wrg4fc/HmpHrqPO2g7ayxKkX5GPZLmpb0pJNgLSYiuX65W/DrEAi/6PPz9jxTz7xGGQFuY2uJdWnGQBB/a3Rdv5yOusB6VxG+aqfdsF9wro3gKMKVRXEJ+8zYYm0MmEpPSKk0fRhEaYKFyIsXljPFrqLibTK4g08IkglnjE5UfE5El7iHU77OXkEiUXoaZ5L4WG5Pc+p+JovS8WnlldsGuJzG3aw0OIKLR4pizpKHO9KaaYteX+LrZ5oJ3t0dRyi4XqXQD7Fhl/rfk+5MIWOsKBCos+cDJfpu8QLxDx/g1xdT33Hjp+wj3ftDk/q0qXL8cdp7oXb0eghNH1ehJtIN0sUZODUAgsvEN5Uc9ED7MdBA1EWoFAYp6+hOmSn+mug02CQbQhryaj7OzwPDuojHwHZVvpyXvjD+QDTu26Lg/M2PX3NTj19zn70f/vYPv1Ws1/jhp9Tt43zKk+1Ec9wffMDYQyKXQuaHxHjkMtFS01abevYBNL57ys7SYbSytP5F6TPonOo/FZwPuP5n+c3XlJtq3okY8EPLj/n/pe0+aMr9uK3DtmF5YvlXPN3aMyoQ+ci9zFjO+3l/GxHvK432+W8z0NYbaA2idce9W9qv5EvC+CoQlUFNtcZvSAsAqpJK0shrEJS5WOPCNs7dSPsOFF1G2FHcoR48cDc0wrScE/LySsTFiRV9gcs5MWKwRV2kGgGfZapQ1hdJzw+48F7TrxrFSsKPV/EplAyIiumBQthIXh7kJYIirAWeVklXbw/fcyxlvLicbM6sHmRmH7hXcUiDBfGKY1Vu3fvsQcf/L59+ukeO3XqTOhoi2dc4Z35GMw4HGHzY/PU6dEXh/PNTzy+1+UFiOc8QfGsy1A9dTmh1istHWVzWAM79a+tngzSbQQrW0luiziiKUHlS5Qe5rncWPfBr+sDITvZL7vcOm9Te6/YY3/xpO39RkNagIFYgzH/hmeVpgzjx4IPVl5nK9DnabNq6nAsKJPK0X9AKzqeSHscEYbH2BxvG2QzjrBy2dvqaes/5yAucL9gb1s0sRmb64LwOQ7Xcaw6r27DD8sP/uCcHTl23fo3mxfbvf5N5R2k8/WyFQnXaNMJHLfOcV0nyOflPmHdG8BRhaoKhoQlqV8IhqSyl8XAL/IZbnyLR9XEY1Ncwk2izXLLt68QLkYRFgM9ZCAvJ8QHfpayxgu/7BMI+SzzfpMTnRMBy9L1ocSBey4iKAhLJCevqwjeXUNYTpp6lqYpQchpRFKjqUEkT1eGPkiKsMQhKRGVQpEWae4lCIvPkiBcfxMTU7Gk/Uc/+rHNzvLsxMc8J6qh+JiQBZw6NSIsgRtJN9Zas8xXNxnYdLGnuJBvCMrpxpSOEH0OAfG8rFggX33KQK+yIi4gHaAcQJfLywZdtidOGfWZ/FxO/ZBk+6Irf4sbayt2a+B/g7WO3Vrp2+lXTtl3/ouP7NW/f8qWJ/DevM4gLeItYKELg3SdD7FJYmBuRz6mTeD9ulhuvxmx4a+XGVdM9eVwXBvj9FsiHScLH+LYQppztMWx3obGG4vzS3mlHXPn1u2tBz/23xNv26350/6jokydx/Pb5u8Z6ebvK+S8GrpWAOFWtmA7NuA+Yd0bwFGFqgrK96/mR9suZU8Lgag6kJdLn8UWkFfjben9KpHXUBqiYjqQd4xiwQQLJ8LL4SXlQhyQVtnXb/QsaSgM/A1hsVw99gl0byp2sYC4SLvgYUFMmagkpa0RYdFu2W3D23XRogvag6gUxnJyDyXh+bgOIitkVQiJjWkhJH0sspAkHuKIxCSQLttRLfsxcW+98cabtmvXbnv66Wdsz5698cfRVGOI37u3EZZ7WNeaKUHdpAioL+w2yKa2Uzrn6yYl1E2eb3aguGwFlSPMeoG8ugxpoS6nOOG4tgTSEtnWOnlhJd/bdrmxxoN8P/G9a3Zrbpe9v7DPHviN9+3RXzxolz7qNLUDNxYJMchSQeioiMG60SmtwZ0QAlJZQR4U+V6Gfg2hPJVRve6FlOMp2fU5uRNK2XZ76kIyZD8SZXj/OAeaiqaP2yHmmGJ1TyqfB8HL+1/GszbsyNPTduzYJduY22+xtZh7cBveTn28OT4O42zqenLdd6o3598LwgrxNnI70n9ZAEcVqiqwubmuzc85STlpdTqjKcHhc6oOhNWz6d6CzbBoYdXJipd3l5ykfPDXkvHsieXP3WuRBeSEZ8OKP+KxEAPyGE4L4tH44B5eCSsEi2dVSICVgOVZ0ILbMx0Yu2G48FHHTFhRLgn6IEoIy9vmE/7RFyc++iLCyiJPivvWx+hCGu4ZsRsG5CPCis+I0K941tb0s+kHIe0PCctJjUUXTBFyxR09csL+5E++Yy+/9Gqcixg0aUtCm0nA6TQlqOc29U2lCzwLyKSTByR0OZ1v2KwHdVr1q4zKCaRpT/G6bkmG+tmWB8hTHaAtTbmsE6QjpB21hfAxUDxbdg7ZWJ6zxfWenVm7ak+98Kk9+Oc+s91/eM1We5xz/hgeMuDGoFu1w9ZXDOTD54nNOWW6LMr4gI7XpMEaHRdE2Ka6qDemGV0v7456KV+1WR8ryfIKw2a9oOOvoXORgQel8znM05ep6R/tcCz0kfbaSKiBznfYcNxRxsGxKe7wv6BNHVyyF7952C4sXfR2/HxBWP53ubnSa55B3t7XGtkmh7q2ah1hPi+k22yA6gDovqhP5FP7ZuG/2/VfFsBRhaoKrDPbccJabAhrNB0owuLrwb2lJTs0MW+/9fY1+4PP5qznpNV38mFp+VLPvR2IywlL04giLAZikVZeIRh5UYbFGH0f3CGtkYdU9vzbTDwIy9f5bMgCnhPTf050IikIg4UZxPN0nDbVDTJxAhywq7qnYyd3J6z8blgWeVfsus5KRH2MkrRIqNQ/6p+Iivrx7hD1I8T7gpfGdX758lX74Q9/bA9+7yH/0TB/G2Hx7CoLyISlGyvfRAJpiQaJfHNl1DdeXV9O58UNAH1d31Zp4m39IC4R1C90OtbaBuQ0cZVTWlAeIfVlG5W5wWpCV/Ndr43Fa+4+T9vMuv/K/2janv0rx+2xXzhs+x++5pxEf0r5IcKzSH2Lgbz0uwzQPiCzSIOBOQb1zcdxGygPKdR2mRDS8d2GIDYOZgsbzkH0ewy8z6w0vR1eJ+UgmiDcMYgpwuY4vC+c6/w3KfB07IM5aPriHv3yhr3zlTO258g5W1u5YrY0WVYHLs/Ge156PSNLXXd7W0WvsC2futqArdppwz3zsMbIlwVwVKGqAluY7zpRsUCCb2CxWKK8a1UWVizGoL60umaHJ/r2G49ftn/1HxywJ04M/OZ2MnJPi/eceMdq0aU8wyqeU17SHs+rGhFh6XkStvX0YJHNZBWb4jaE1WVaEFKI6cDGm3GyYLqOFXqs1IMc8ma3yBqe3MqqDfD0mM7Ey/J26xWDIrCYpiTuHt8wn2dWMS1YPK1MXEGKLloJieR8+sX0Itc8nxf5wz/8Riy8mJycDt3w+ZVLLLxIAk6fPjtc1j7uhpO+7UbOYbaRTsg3pkLZZageoU4D6RDVm9sFys/xO9kB4vkXMcg2uXxdTqL8bBvPiFaX4ttaN3tXrWMT9un+i/bm3z9nz/ziCXvhr5y0z/7kmq3Ma4DyusMDGrUxRHha9NHzmBLEKxmCcp631aAfwE7eCCHtUJ/3cUhgySYjCLI5R8OvSDeAICCVGpShT2ycLEIbeo2epz5wvHwVINcZ56HpE2GQWlPHVgjvkfNwwxYOz9g7j52y2VtzzWdzpoZtx8dDq7+p/o7576q8ccg2hPk6yGnFs61CxcG987Da5csCOKpQVUE8c2ILpQXeteo03lXjZeEt8TJuv9+3s5Nde+ijWfv3/rsP7d//45M26WSx0ne7NBUoYRk7z7CCrJyQRFLx7Mg9miAuD0Va/YF7YDHYt3tWIy+qEFbHvSO2ZooNZiEFzyuLGkbPnSCXkacGgbln5eVn+YAjHlOz2zveXf38jJWAqodpyrX4nhVhIcQgFP+VV1YFlj7q0yYSyEr9RiA4phVFWOfOnrdv/vED8fLwpUtX4iIsS+R9DPB7vEwFeluMHc14AGHViy5049TCTaabTlBaeTk/l1EdGdJlqZH12U6S2xOkV7vSKV5DepWpPchcD8hx2UpHmL0tlY163WR9bdU9reu2sTJh1y6ctrPvT9u+9y/by39w1B78N/bbS7/8qfWneS/IwWDbNvijj4GbARnC8DAIxBsgjI9mNjZj0diCIIsmDCJMkM0mjI6/xFO6Lj9EYyfCAdH3Jq5zSj5x9Z38sHFdkI8jyKqxB9gqb4iU7/Fj71+1jy6fsOVbTlJMn8bUo9eb23Lo7yiQlgiK17Y1art8Tei6EYhLL3xRHlYNWm2TLwvgqEJVBbGCb9HJCSEOWc25zLvHtOTEsr5yy6Z8cL/aW7SPz3bs7zlZ/W9+dYc9ctrd+NUV6/jgXBZbFLIS0bFII7ytmB4sU4HysiRBZEFYHsfb8bri8yNOLOXzI82A7wM/gz+EE8vYXQ8hMC3IEvjwSjJZBdF4GSei5SArH4jW1u35zor9zQsL9kMn6L6nbzh5xf59ENQ6pIXHNPKwbuCxeT6EBXnE/ejXMQL5yHOK/Q6931rgAWHxbE3elYT6ITymNM6fu2Sf7NrjBDQdx5kXc4S4PaHaA6dPnxkSVtsNlJF1te1WoAw2td04XQ3Zqe1cX+6j0sq/E1RHlrq+WmpkndoWVCb3id0xuC7iDz9z0Mlpv+2cOGBvdg7Yh5+csDf+8bmYKrx8nlWeDNQJMdh72eEA623TPqQGseC9iHxIp76Nh9vERejlMjnShuqIOmmraVdE0+blMM1GnqBFIW2IemjXyQYCQYbL15tjze+l6Xja6tukc7uYOizljj8yYc/8zkE7sXi+9IeNi3WeIFjvr/5ONZG0/SDR33Icsu1WIH8r2y/Kw6pBS23yZQEcVaiqIKb+FnjBl0UUTOvhcblnxCa2F93r2uXpb0zP2gNTc/aji5P2jT0z9pvvTNlrl7peBrJzQoL0hjtejCS8NTbBZXUh3lYiLcUJJcqLJefD6cGGrFwgKwZ2vggcU3WQSkNSQ5IhD8/H3ZRCeAz8Tirupvzq+Y79q8/P2J95e9p+MM0yZPeonLjYp7BMF0KU3q5L1MeDeEim2ZSWRzjxHKshIOqGNBe8z3xYUmRV3jGj73qOVrysQlwQYLlhy7tsvdjlnXzOF+U5X/1l6iqEvobb5Th79sKQsDTY5hsJtN1Mbb8Q2+wE5UvaBgIh64HSWQTiGkBy3rhBJdvlfOI6fiHbKL8uk/WIjgtdPsY6H9zoz9tG94LNzp2yM91Ldm31oi3NLdhHv3PBfvjX9tq1M3kloYNBOYiiGWwBaQb5GNibgV8IwmmOiZB0JpOoS2RAfj5+76PsEfKoP9KQgYfasisDfR7+5P0FgTT1RVuNTdSHrsmTpxRklY6FdN1WG6I+r6vZveLM4Jo98Q8P2KffvOhe7TWz3uXyygB1q10s098QKMzIunwt5FCi9DhkW4n0wr0irC874KhCVQVOTEwBQizFMyKNt9XrrtjVpTX7oLNgj8x2bOd83y74ADu9smIrTgAsb78w17FrPPtiy6Z4jlUWUfDsCq9r+I5WIzzr0tTgnUiLgRrCYsoNworptZh+wwPaPG0nwlIcwuKjkJAAhMS89wX3av7isUX7M4907f/4cNf+7Idztt+JyVaXbdEvtMHSekxfstxdz7T0/GjUBu066UAwHsfj6zI96WXYcFeEBemVRSSjVYxlJSHHw+BoQUpf//of2Xe/9307fuJU/HGOHD1hL7/ymr355tv2xJNP2c6Pd9njTzxhM7PlMxiHDh3e9AwrhwI3Zw1s6pu2Lidkvexq+5wmzG3WeYL0bVL3GZ1AHsQBZF/HAXHVozLS5fpzHkJc+dKpHItMlObHy+rqit1ysooPZnbO+UA7Yzc6M/bZA9fsu//OHjv7UXlPKCDPpgYDOd6V1xmQ98DUYDMgxwAdnyzZfF6GaCMe6lNdAJt47tP0AVJQuUx8bb/Xo28I+Q15tUH1sZKRr1aLtKI/nhfttNQvYBeE1bXVzrK9+vXjtuP9c86tTlQzR0p+LMhozg1EX4G/jULFgdL5b79d1HWNQ7b5oqcEt9uH/7kDjipUVRDvWM07Sc2zyMIHUTyrIC4nl557Xr2FZbu+4F6PE1Cv07WFjhNbp2MzTB12VmyqM2+T/ktztlmsEdOLQ+8K0oK8ConpvaxMTJmsEOXjZY08rEJUhQDwXniZF/Io03eInkMFsXgYHhZTengnftGe9LJ/ftec/Zs/XrA/+/C8/RuPTds/vOQejdut9pecrHgGtexe1lrUwXUewn3SeFnyrCBPnp3xHK3bc8JyskIgq0JYhSwLUem51ujFZu9etPW9Bx+y7/zJ96wz7wOY48TJ0/a97z1ozz//or3+2hv22muv2ytOYPv3H4z89957b7hbexu4wHWDEuYLftzFX98YW9ltB7XdneojzDbEM6GAetAZpxeUTwjp1OSlOKEIK6fbbFf8hxrX0ppfL+uLk7Yxd9oH5L7d6lyxudNLdvAnM/bj//CwnXpFpAVRtPTP6xsSU3hG2NCGdI4NJ4l1H6iHpEFdGaS9jOq/xUBZbG56fWXbqcbDakM5PQ5ItSKBpm+rSzftzMHLtuL3+Qhj6oul/mBYcYEIDeCN5bQQU4E3be+3rtvuP570sWbaD509HqfKlGD2UFvA30fQ30rQ3zADm7pMlnHQtZCR0/fqGdaXHXBUoaqCeF415+Qy58RS4ktOYE5eHnaceObde2K/QZa9E5/vLticD7BzLNDoODF5HmQ1SznsvI4yHZimB1mYEZ5X3/ouSxBEH0/LvaggLgb0QlZITMnhJcWUHsK0WiGsmLJzMtCzJglkhQR5oYu0E1asF9+wGb/gfvnovP1rD83Yv/3wgv1ffjxvf27ntH3kHtDG2sB6fTbnLe9kcY0jXI9a1s6+hoS0DYHyNWG2iuLzJbEjvBMW76RBSlo9CLGSRiAtPLLwssj3et5++z170ElrZqZ4UJMTU3bixMlY8j49PRO7YVy5ci2IHpw7N5oS5Gapb8aczjeg4hLdfDm+FWRbx9tAfbkfIoAa4+okzOWB8oS2dC6ntOI1lJ9ttPuG6qjr4jh44ZjdRPh+WnzpGY8Gb+lGxzmjZyefvWiP/kcH7KPfOW/dMz7gbhfNQL7S9eusowHaPUG/7gfTazZzeGDHn512p85/yHk+y+p711dspTcazHUssXtHRZTowNzyoi3eGNiqE9U65NN4ZAMnt33Tp+3SAt57sT3z/qy98ndO2OHHJmzhykq0uTzn9+qM/8icWrXFK36fn5ux/gwzGFHE+dHbjrZKHYGYHvT0OC/NMbG7b8//xiGbmvQfYwt+3noeDkndgacWjXg98g4d+ttI+JvpPIAcz2gro7ggnVCna9yfErw3gKMKVRXYRGfBvaVekBJkNeXhhMtkp2fTTmSzTkBaNYiUl4mdmCAo7YrhpFSIzonPpeMiWzy2WHjhOt7VYuAe4EH5YM90GVNwLMpgKpHnXIRLkBl5zYvD5WvCxeMqhLV5q6QhWbmMyKp5/uQ3yobHWYH3Ynfd/qNP5+zf+nDR/o33u/Zn907ba+5BunHUiQfFAg6uWwRPi6k9eUaFPMs7X3wOn/fQmBLUYgskpiF9LJCHJVEdQWg+EK17/ptvvBMeFoTVjClb4syZzVsz5RvsTqhvOMoyCGeoPtm21Z/1hLlOUNepurJdrlf1SbJdXQ7UOsUJMzlmO9UrG6G2Vb9UD6F0ykdWV5Z9HG48E55J9a76NYSXfNlOvnbVfvT/PGI//nN77c2/d852f/2ae19TtnJ4h/UvvmLvXz9kp6aP28LMCXvzyl474mm78La9e/ZZ+133rF/6z0/ZO//wfCyhf/Gvn7Tn/8vj9vzfP2pP/9Uj9tRfPmrP/CfH7IW/esKe+IUj9uT/54i99qtn7P1/et7e+sdn7OVfOW0v/Jcn7Aff+dC+99337Pvfft++suMZ+4MjT9jv7nvMfumt37Rf/fBb9kdPv2KP/Y977dVfPmtv/8pFe+bbe+33jj5m3zn+ir15da+9NfmZ/fg3P7G3/uuz9sQvHbFHf+GQPfmXj9gTf+mwPeaE/MM/e8Ae/QuH7PFf2u/pw/bif3XCXvv7p+ylv3XKXvjPT9o7v3nGnjn+nj18+jXbOXHM+pd3mF18x+z0S2ZHf2xrl96z3ded2Cf22JN+Xh77/x2x/S8csfXO++W5FT8CYoqUv08jxPEY3eMqf7UC/X2A/p4gxzPQKy/bUE/W53rbkOsB9wnr3gCOKlRVEISFhwQBzToBQTwsVS+7nGvlW9nJgrh2tNAzL0iJ6US8tJhSdFtNK4aEp8XzLd7JGlj5FhXTZ/5LLwbw9fh+VTw7WyztxBQiJBfPhdCVF41ZTaiQqUE8sbwkXYQVZMVzJzwZnkG5p2WrG7F44eyNdXvH2/2J9+tN70vH81ZWnURWfACnjDMH1ypC3az+g2i0eAIvCbJCuiytb84R/YZcWQVIP0bTl3qeVd4XI+RZWLezaI8++nhM/025N8W1z1jKD1G1nwVkwso3lcJ8w+V4HsgF0rlczq/TGbVd243dps864qonh+RLpGuDbAmzjdJ1+WzbRmo5L9tKl/PW1vjBtGq3VhbjPa1Ydr0yH18zvrXatbOLZ+304ct24ol5e/k3TtgrPpDv/N0rtnLmpC1PfmzvXztoJ+fcU+5esfecrK5Mn4iB/OTMQXvuyGf21j85ax/85iV7/9cv2Gt/45z95Ku77dlzH9v1wz33diZtx0Pn7OnvfmbPffWgffBPLtpHv33ZDj8yafu+d81e/2+dtP7mKdv78DV7478/Y6/+2il7+MN37emrO+wPjzxvv3/0SXvwkzfs3X92zp77lWP20j84bm/+D2dt70tX7A0nqafP77C3nLA+nD5oL729z/Y8ctX2PH3djr04bx9/5bIdeWrOTr3asb3fvmDHn7lqJ1/s2P4fXLf33aN877fO2Y7fO+0EfdXe/b1z9sShHfb+1EE72r1qg4l9ZpMu1z512W0bi5ft1MJV+2TuhL11bL+98sxRm506Y+6WlnM572EsTnECIIxnXXhq/rfhB2j6+0iEcfqMWq+/OdiqbNbVNvenBO8N4KhCVQU2Mdd1ouKFYab0mAp0svDBXN5QL56/bF6yjUBG2IjAEIhKaeVRBgLsLa563QO74sTV8QH8ppPEyvLA5lew9frcpusEBeFBfOVDkKUe7T1YXjIe7ZIxfNbl5LCG15WmA1kswXXOEvcVd69WPVxjmV880/IzAYn5IIQ7xPMupg+1yEISz9mcZEZTfBAY+xkWwlrg+RUvIPvxDvycaGl68coKWQVhudDHQrD09aZNT8/aI488Zj94+Ed27NiJ+NVIXxlr2wTUhKUbRvF8AwnoGGyFNjvS9SAPalulEezrGx1ogFcatKVzWZBtcjyjtmkDetUtycev/gmyz6JyypeQR3mmBTd4RsTgymIGFjf0Z/zHhl/XKzM+KH9kGwvTdmrlor3kg/SRPVdt7brbL1+3E53L9oNT7zixTVJ7tCHcvLVsU8d7duaDKbt4ZNFOfThrh65ctIO9C+6lnHNOPGWnnSSPrF22y2tT1p9aseuTC9a9vmLrS/z9yvWz4T+aBpP+g7DL9OWird3kvpqyuaVJm+v13NNbsYMXnKgGZ+3s6jU72rlgB2bP22tXPnOP6IjtnjphZxb8WutfsyudIzaYOm6rcwNbnzxvG93LdnP6tB/zgvPJms3dmLfe/BXrn/PrsnfWSXnSpma6fr80Cy54BpWm8WpcWpyy165/at2VuXIemQrknMYqShfKtz37ctR/ozquvyeobXRNSCfUaSGXB7XdfcK6N4CjClUV2IyTVXzE0SXenXJS4QViTecxvRdeVDP9J88qSyYykZvICllZWrNrXs+nnY7t8Bvsexen7cdX52yq5wN6z8kSgnJPJT64CHEhUXchvZEUzwvCCvLC23LS4tlTPMsKD8s9Lh/4IZx1Bhi8LSeSeJ7FKj8npxvYYAuJQVQeX/MbA+9IZEV9kCFExas4vPsV03wu8XmTwVpDVss+CDjJOoExpRh7HnpevFfmOt4pG5FVmcrEjnv5hedfsm996zv+A2EpXkRWv7nHagEQ1ridLpRGNOhmZD2SB3FBepVVmMvlPA0GoG1gAOPK5nQGOpXJddY6gXTWKS1bxbMIinPMqoMwnwOQ4yCSDKT8IsILYCVbeAE+MDPQsmDCSWa5e94+uLrT3r96wmYvHrHO8cfsU/dgfnTyDXvg2Mt2aO68X3duDyi/2nFP5KB1zr9vVzvnbPrsW3ZrMGsb1N93QljvWL931e/Bq7ax1vPrZWCzvSt+PbMxLM95+IW2YBt9nq95vaseLvn1suL1Lk0UWSavb4OFi3Z57oy9cGmX7Zg4aJ9dP2gfXt1nr1/Zay9c/MTmeEa3PF1WRPYueQe9vgX3fK5+VNL9qaj/xtqC3XRy22An9WUn65Up6613bZ02OTccn85VhWtLM/bq5T02weddsJdXFc+s/PpkukHPssaQFsh/1/z3riH9uHxhXFmBeH3/3CesewM4qlBVgc3H1kyj71axRVNZhg6JMVVYpgljJSHihCVPqpaauNhlnSkwFhgwkLOPH18MPrK4ZC9PL7i3tWJ9b3PeiSimIeNdLhdIsyFGPdsqJFXIUKTIV4WjHbwgJwHIBdGOEjEt2MhNJ6Yb7l2tu5d1A4/K4+ghiWLTTCNCdF5edbmzZAMnOjw38gZOOLFbfENYvaW+XfV+vTa76De5EzDHzs4dLuH9NR6gCAui5Npn5d/XvvZ1++53vxdfFgZMYbKzRdu0IDh7tt3DAjmd47qBCTUogzoNSHMj1qSV7XLdCjOwzfl3ss/5NXK5XG9GXV6fPKn1dVpAp+PLNuh0HpQPWJxRlru7LqYDnSziBVdWtXkaXd+9pykf6Bev+GB+ya4sXLbnr+y2Dy7ttltTB+3W8rx95J7My1cP2umre2zdPYzYrJZ2Lr1jduVDs5nDZnNHvUH3NjSg0ybt8Q2v8DwgSUL64oM97TLg80xNZNo570TjBEMcj2XVy/ecxBYv2/rsSTs8f8EuL1zzZmbs4MwZ2+Oe1vHuVZtc9DYhIcgSkqN96gzSc88S7zL65fXxcu9SEw/C9nMwXCjhoI/xrtUI8ysLTlbu0TlBbjixR9+pm+PinTFC6qA+6tnCSwP5bwdyXMh/x4xar785Utejdmr9fcK6N4CjClUVbCIriT4NEu9TOVnFJ+bdY2ApdzxvcjKR95RFpMVqOQgoPkNCuu/E5GVX3OMg5PnOqg/oHScipgkXu27vYXhzjeg5WCyV937EKsKGCIv3Qpw2BzEFh6fURlg1cW0lYevCu1+lLjbR9dC9K/LY/gnihbBYxs6xLfixLi+t2+7FBTvo8VWmL11ib0SO1fsZL0LjrTWExaqtAwcO2g9+8CP74z/+ZqwG5PqPRR94fIxDfg9JdG9kwgL5pmm76TLa0ropM7KdfkWik17lst04ZJtcx3aQbdXenerQ8WRbRMeosgqBbDhWlZdedUlHGIRI+SAE3m3yc8SgChEA0nMnXU75qHw2ntvcuvyh7Zk8ZnunT9stJzEI4MbEXptwErtyba8dnDhkg+kjhVCcOIxvP/F8DGJgIIcc0EMcvEhLKLJkGi1I0wkLYoJYIJLw+rwvqkNTl5AV9oNpu+XEttibsDX65Pb9udO2OrEv+nhTz+cAdbt91JVJLF7q9T5TL/0L0nZbzkfsW1iun0CzIlE4uXDd3pk4ar1pJ+Vru8tzK0geYuJ4+RFAveGhla8M57+boL9fjayr8+u0/s4CcXT6uwuyIcwC7hPWvQEcVaiqwEkBT+p2oipk5WknDD0/0rOjmIoLwtCzpRFpQSgQFNN78X6SD948k8I7g4A6XUjK24wB/4Z1l9Zs3v/QvHwrW70PBjEGYfHCcbRF/ZBfCdUf0qzgE2Fpak1SExOkMVyY0aQJy15+1KG6yq4U8cVgpux4PuV6vssFgeM99pyslhbX7Jyfv3fmen5uWIjh5wRiZSUk0pAWhMVUI/cB8Qce+Lb92q/9mh07djz+OPH5ffrhfcYmC6gJK0M3jlDfbDXyzTYObfno8g1e15P1uulrmxrKy33O9WxVPutlV9eT+ytIn/sn0hJyHMjejctgzi9/CIqBO3sT3Qtl8IY48IamD9qGe1ErU4fLLvAMzAzSTh6rTh7vurfVueReVXg/ThSUgWB41wvygwRoI8Rt2L0c0kAgKDwS7OkLcYiCgX+5mWaDoPRciHy8ob57MwveDsTknpbNnij9urorpiWHXlXz0cSoQyQGWWuKL57l0QemAz2k3SHZNF4R54t0kDszFet2aPKoXXdPzib3F6LlfLknGj8CqJuyYV/C+JGQoL+n/o6K19DfVsA2l835dToDXW5HNgrvE9a9ARxVqKrACaF3m3cVU3BJ4qVeFiDgNTQDL++ihOfgOvYAzKSlVYVFyvRheEsej1WIHl9ysgpbCC/ID69pLXQ8SwvCcmFBQw8CpR4ng6Gdh0wJRhvh0bjX5mQS+/A1hFRLJqu8JF4kgXdVnoONPCxIivw1H8wGruMLx/EtLdpzMuOFY7azml9csTN+rlgs0nUijedb3jf6W87b6NxRH+f06NFj9uyzz9nVK9f9wvd71ce6GAv8PuXeyAK2IqyM+obL6XyzCbWuzgfodMOCrWyUl9MIU2nSZ5tapK+RbdSXmmTGoa0+oLpUh+xyG0DpUdjkQVAM0DGAe1kGZgZ2Bu81JxTIiwG5494WZIQnweAMaeDteNkbS1N2a/aYk4N7FpBQeDxOTthBFEFOtOEXhqbHaIc24z0wJw1sAIQCSdEvpgFZHg6omzzKBtF5mn6xo8TVj4s3SJ/d87OpA4WoIK1FJ5F4Nkc5b4v+0B5AxzReLEOHaBovilCEFvDzQppz6+Sz6oQ7ecWJkfPEsQbReZ0iyWE9lBn9DXT+gUJAXKJ0tgWK579phvS5DBhXJ2G2vU9Y9wZwVKGqApuvpgOZHsS7gqiG3hak1ZDVinsX8T4UZLXCKrjiaYms8DDC+2l05VtZPoA7CbFoA+IaemF4Vj6QQz6LLj33Rlg2Hi/hMvAvMrUIadEfH+w9PhjgxeC9eZ1epu82nT4ky/ZKTA9CXCwdH0lNUIpDHCKrICymFVcbsnIyimdKPM+CoNcQJxrvHwTLp07YXJftnNhyatbPT3wF2fPKF5nL+Yhz4McjkmOakDZ027CKUFOYd0L9HlYb6htJz2FAvlkVJ8x6kMvnuG7YrAPSSa86x6W3sgW5z4TlmdEoLXvF2+rONjVqHe3pxeFxUF0qq1/8uarI0xQZAzikNOOeC94Ly7rxuPCYNH3GsxviDPqxlBuy8kGc6UEREIM3RANRxC8ZH8RDXE8dtAXimU/j7RAGSbh95LmN7CAu2qBN+ghhTB9uyMjzICxsIeEgStdTHyHtakpQpBKk1RBrEKTXGRN4Td6wfx53PW9RXbv4gW3gyVFPPL/y8pSjb3GcXnccq0sQbvm75B8n+W8hbPr7pGuCeH1NbQXy1U59TbTVD+4T1r0BHFWoquC251eIpgblYTFtyPQb5FSm48pUYJAVAzXkhq0PznrXaLDM96tuBjkhZbeL4nGEuB3CTucIZViFx+IJdmdnwcZgcc3mnYw6gwVPL9ul1RWbZfBaw7NbcqLyOnprLk5sfbZ96oXnwgKHTFAiKchJ6UxUIZ5ea1YCQlg4A9wv5MXCDO4dJ7AgLCeZNZ5vEWca072sWT/2eYiNBSbonaDCswyPCy+Q81aOnePj/D373Av2xJNP2/SM36iOCxcuxvQgnte+ffs9fclvBHYAmI78M2cvbouwhHzjZeQbvwZl8k2ZofpqvXSIbFSH0oLsBPJzf5SPXmWVBtJvR2SfkfMy0KkPQAOcbPOANw6ln/zQ4UfIul8/LkwBBin53w1vhQE/vC6m49zDYXovFkS4QAykIROeOzFwMy2mabggIwZ+GnM9AzyEgA0LPoiTHxcuYUMq6KMuPz6EeiAtpgeRICPPh0DoF1OSEBb9oV3KQ8TqQ973EGBHWsepdtEjCbOrS7bj8m5bYzEI50LPvEB4h82xcgxButQ1Ou/575T/Ptv722xtix67fB3UGHfv3CesewM4qlBVQZCTPKuasCSxrdKQlEbEhYTedQzAQVRrN63nAz/LvKcWnWB8oGb3i1gFyCDuUj686ETlgzdeR5CED/ZBMi4rrMLzP36H1XYLg/g0/965Jfv64Wn75Ven7KuHezbhbd0cuJflxMWSeNqPqcuGsERSkmH9YwgLHTbl+1blnS55PgiERT8hIvrM3oI8n+o6YU74cc77MbHwg+XvnAM+h89xxjE3hIWnhTeJVzUz27FvfvNb9uJLL9nsnA8CjlOnz9gPfvBDe+655+Ol4qeffi7CTz7Z4zfJhr377vt29aoPNFsg30z5xiSeb1jdnBnS3ylfyLZKK6zjCPWN65+QbXIdORSwE5EQJ6xtBOVtZQNUj/pAKAEqrzTIdRJqUCNcX1uxDR/wb/VnnJMW7BbLxVlVF16OD+7yMBjsY8DGs3ECYZEDHhmr/xjQRTqNpxKi6TIGdwZ58vC0QJAcek/H6kUfTPFilE8bEF5MVTqpUjaebzlZsrEvRBJECgl6mWibfrjQLv3DBqKiLLZM6VFeRENeQ2wLXvepufO2d+q4HfRwA2+O/oQXh8fWECx9Di8NeD203ZxboPOcUf89gP4m9d+thvSyrf+uNUHlOrL+PmHdG8BRhaoKhuQkshJhSR9xiMuJiZd2tT1S2cWh8biWy84TfBhx3gflOR+gZz28ttB30iqLKIaeVQzYZbUgMnBii7QL5Yt35p6Key0M8CuLy3ZhYcV2Ts3Yidkl+2++fdL+7d85Z7/8+pSd9b6sO6mxwAMvq3xPy8t4//JScpGViImQaw0hLlIL0sJzcg8Lb4rVeiKsIKOmb+wryIq+RSek636sC/TDbVbWvR23WWm2lCrCsa4HqXZ7Lt7H8ET92CGkB771JzY17Te649jxk/bMs8/Z+x98aAcPHbUdO3bZm2+9Z+fOX4oh6vDhI8P3sIR8AwHdfDWyvs2m1tX5+eZsQy6veF1HrW/LV8hAUSOXFeoBBWS7OhwH8qmHkDqVriGbrYCNhK/jMn3IaxTr7nnxUUg2ut3wQf7WStcH7m55lgSBMHDHij5IygdwSE1kwmKEIA48HoiDAd7PEYO8FioEmr4FkTQEAwlqig8yQEccbwmiJI4tz9j0bA07iDWm+ZzwmFYMb8jbA+joO+RF34O8vO3oq9tyDCItJ7f5ix/aI2fetR+e/cAu97xe2oSQKRd9cgGqg3rpU3OueVEb7zWfe/190EmfdTkchzo/l8t5SmfJYGsmNki+jy8WcFShqoI7EtZQgrDwqhhwRyv2YoFFeFhlyovVfzEd5vpO5JVFGSIrPAymBmMFHaQVYSEshBdz8U56TPe5LK64F+WE0B+43gd83hO7NNm3f/72RfsHu6+Z3/+2HB5WWUkIYUkgKnlUiLwqrmlJJizieFJ4VrGnIGODx+U5MXXJczamOvGiOniCrucF5XUf5HgBmSXwI7JiKyf3tFzivS2O3c8N+mvXp+xHP37EHnvsSf91diT+OExFli8aE2cg5kZxidzNm99yY+qmqQd35eWbSmkklxWUlo0G7dquDbXduLQGk+1AfSRUuVynME4nfVs+yPlZMsbl5b7V5x69nrnJDmE5PLYSPg6p3d9vsi+hD+4bDNxOCBsxJeaDPR4LK/1KzYU8nADIj/e2GNgRFmQQboK3CyHG4E9ZbwOQhkwcpR0XyMEJcMPb2+B5FoQVOm8PMmJFIe2JROLGwPPyurAJnedFPvX7cbgNO8d3+rN27OJHNnlph+2+sMOudS5aZ47ndU549ImylMG7o3x0rGlreOU7Gk8N6JzqGq3RpmsDdvnakuS04gJx/V2VBnkvQTTbFa8p/ruPdsBRhaoKNhFTJirFQ4KwWNbOFGBZSFDIirSTUjyrKc9rSro8+4pVfG4X02Hog8SKxxWr/CAwz4vFCJCVEwAeCVNvLGCIl3A9nPNBHvJiYQUfjex63Zfne/Z3Xrpo3z29aLwI3A/SYlEGBFle2oWE8nMrpCasrC9S7ClHPs+yIB9WBy56nexyscTUoId8F8yLxPMv7BH2CWRRBR9l7A+ceCEsL7vgZRf8ODtOeBzb9GzHHn/iafvDP/pjm5tdaJbUFwnvLvVT90tedJFvGt1041DfXISIFhpIL5DWwCpbQWnKjWtXNione+obh7ofOb4VVE4iqG/o2vop2zpP6VyefpNWG/m8SHI+cUTnkPjq6uowTsi5V7jGgh72J7zl5b3NeIVidWAbeB8QmQY0BnHIypNIRk7mfmUM9Tepw/tBPz0NedL2DSfO9UEhueEqSCeUjbDz44NggigJ8ezwvpycwotywsHrEryO09f32ZPnd9pzl/bY9JJ7VZrm5BleeJROtLQjkgPUBRmq/W2AcyoQH3f8QlsePyiyjrjqVVz5tR1gSnDweQjLy8cG3ZG6jxpwVKGqguJVLTTelchpC8IqUp5ZFa/KScTDsgdg2Q0jdqjwNFN1cx7nUyTsURgfi4y84o1BaIX8mFqEcHgOxjMtJy8nLn0qv+u6BbyZIMOBzXh9k97WOyc69suvXLPLfqGs0KclPhFSCCs/x1IoDyuTgQhNehFPxLkP8ay8H3hX9J/nUkveP/ol+1X3wGLrp6ZseGjhmZXpxZgWdNJbcAKbXVr3Y1m30+4tvfbGW/bKq2/aqVPn/ML1H51uH8KiD6+baUZCBJw6fXZby9pBfVO13WRZX9sIedAFshtnP05/J9TllJYu54Gsr/PagE0e2IQ2naC6scnngVBtks52istetvpxQJoNdJVXCItrldcdCokxZchABqGgU1nqEeq48tUG8dpGEsQ4jBd7wtImP5o2t1UIze2w8bjX5v9DXE40kBdxkRVERr57axfPvGYfTBy1ywtXbaI36bp5v8idpCA9vQzNQpTwyLwcQrtDr83tUj8ydLy5n0B6oU5vhVzfneqtceBzEpbkPtoBRxWqKggy0peBC2ElotIUIQQWpDXylkQ0kpjqczJip/VCWCvxaZKpTs9mnKzK1k7UcXvZ8LDwYpy08K5ipR3PtlzHyj0Wccy7hxJL3Vke7zK52LUrC8v2j167bDsnBra+woIQJywnTwgL4tJ7T3qWlcnIr7+Ii9CkI5S3018pnlR4SN5vluaz2wffwlrGk/JyeFJ4UYQjwirijl/IjSBM3utiqycnJK9/16f77F989ev29DPP24ULV7zN0XZQIq54cTlCv1n8j3f8xOlNhKUbrO1GatOPsyedb8g8GEiEtnQGacpnSCd9Xb6uI7cP6vy2MmCcHqjOjNq+jmepUfdRIE2eSCaHCPkiKpUnXpMMZYZE0ojy0EuA8rKNQkC81ivMdRNSZ56+lJ5QEsADglAEpgl5Hwvygnhu+o/R7kU7M3/R+otXbXnhcpnyjOdlTCW6F8Vyf56bsSAke1Vefvi8Cm/P6677MOxHQpsOoFf5GjqHqhO7bJvLKE5+jZgSbJ5hYdUmXmszBXh73n20A44qVFXg3hQEU5au5y8DS0LfkFkhmyxM5zXE4/H4enG8a8UOFQObnl8MssLLKnsQstJwVK4sSGCxRvFYCmGVXSZY+s1zI3Y2h7Au97wPTkjLXd57WraJxcX4RfO770/aMxf7/oPM+7vUsyUnNa0WZEcOeVyZmJBWr4t7zYVnVjx76jppQk5MS2rj33gmtXKr6L1vfV4edoFceX5FveX9LQYpbye8rUJgTB3GZrx+vS96n7774A/sn/zWP7PTZy/ZmttBenhkeGxDbysR1slTIw+r7UYS2m62NmS7bNt2c2db3eTjkMvW9Qjos2SMK5PRVq5toGmzA7VOdneyJV63U4ugQR+hjIggkxVCWnUSCsTbzrX0uYx0pIHaUpowi8rStvqT45Sty1OmJDwUuZAfnpH3E9KBuMhjQUZ/ym4yVRjL6N2TYjqQacWwdZLCBgJTGdVFtfFvAe3SL4G+qF/5uKWrkfW1DWmdC4USkM9BDdkDPKw7PcNy60rQlbz7aAccVaiqILyG2HA2vCOeQbm4lyXCYtDX+1hMuUXaJZazI67Dm+JT+nw2f8I9KryRea9rpusk5cQGUbGhbZnSK9OAfIoez0fTdzEN6B4RIQ+iY3Wfk9i6kwGD+WW3O9jt2ZH5BTvVGdj52YG9e3He/tJLV23nzIrdXFrzPtK3Mi2ondzpN2kRVCasTWTlVw4hnhVEyWo+pu5iKg/C9eNi1w28rvjacHhaLBBhZaETLGQDwUJWfs9BVqVu2iiEJeEa77jn+tzzL9pXvvaHdvjYKfNi1vPzgDfH87Ig7qZuhCnDkyfHTwnmG003kcLPg1yPoHS+UYU6jQ2QnjDb1OkaOY+6VF+G6mjLA6pDNjmdQRoZN0grFJQP0EvQt5VFRATSEfJcC2IBtJvzAGHWEdZCOdWdhXrr+gTZAPJyeeJKgxwqHlN4TNkByAaPiRBh2o9FHaxwZNEItjy7wh47LdvXDhwgpv68j1qEsU3Qn7bzsh1kO8Vz+e3Uk89r27J2asjCPdwqnuvBJrmPAjiqUFWBdcKLashH0pDViKhGpIXExxhFXBBWH5Jjv8BBfGqDPQHnXSbcw8K7YpFEEOFwwUZZECHCimk7F+1Sgay44HWtLTvROGkx/Tbrns4Or/O71zr2lVOz9o/2T9qj19zz8Yt/uev1NgQbm88iXrfqh6AySXGtIYWkCrnwHKrvJBHviXnINGU8h1vgI5V+7E5S+rxIPMvCK8Q2PERIppSBYEafKrmdsNDzXawdOz6yl156Od6Bw6sq7205abkX1/c+66VqhN+Xx07ePiWYQ8AAJkjfphPabsx6gMsgT4O6RMhx2bRB5XI7dToDPfm53VovKK9G7k/dN9K1TqANtZOR9VmkgzCyXmXUV3Q8u0IHIAmVzaHyVQ9p6pCNRP2XTRuJIapLoYgtS+5jjt8GdPK0GGZ5l4pnWRBPf6oIaUgsdnT2uiAxPC7C8La8PEQXVXgcUmswXPjhoF816j6RlmSMK1vbCeh13KDNDl2u906E5X+tdrJCPM+DTXIfBXBUoaoC4/MhZUqwCFOEIiuFhQSKDMmMOARG6IRFHp4VKwDRs7ginl25ZxXTie61YYM9725BHnmBBHF5WJFe84Habya8DYiCzXH7EBzeDeTFykAniA3Cwc2yQtH7vuSkOBTa8vo1HSgRkfDMqUy5+Y3r9wxEg/ckr2mVtsJD9LqduOJbV05OvVhs4uQ7GD1/C8JqQmxYlh7tBEkVohwSVkwTbtg777xnv/Pbv2NXr1yL52bs/LHo0g3S8mN34mL/REjTD8GOHDux6T0s3TDjbr476epy1NeWX9vVaUG67dgyIORf8rntNnt0GpRlm+3QbdX/Gm22NXJ5tV3rpatRHw9p6tBAqLTysq1EaYUSnTfKqaxCSfbeSFNGbQOVkY5QpImAnC+wMCMIhuk8wlgw0djE4gtPx3Sfk1K8+OyExbSf3rcSIWlhRRBW6WfUl0hqSGhjoGNVf4F0iivMNiDbCdKNq28rbJewuM+R+4S1PcBRhaoK4rkMA3KZEiyr8LI3lQWi4nlWkFaTllcWZNaQVnkuVgb5Hl6Vp3M9kBOkFPsRQlIRZ+AvU4Ps0UeIpyXPBdLqen3s7h5f/IUw+k5g8dKykx96b5PnWz0/jn5vNV4m1scdRVZlY1yeJ0BKpW5Nu9EWpMQnRYq3VLwnPMLwDFk67wQWnz9xIo5j5Jx5XrxD1iy+gGR5DjZ8ZlUTll+w7Mn42GNP2L69B+KcsOjCOc68GvPDCuKaR7w/PSdkfqCeOnZy6GHlm4q40ne6wWo7JJdvAzb1wIWOAa6G6syg7loH2nQZua5s21ZfrVPZfFzKl20toI4LOV4jlwE5rZDzh5DOxCDJZYDSWep+Q0h4aYC6c320gdTlgOLKQ4DKKV3bKw7ZbOQpvSE8D/KBnNjRQy8WQ1RMA+rdLV4+hrBERhBVTCu6vtGVNjf/TTPUpyzbQW2b0/VxC3W6DduZEkQ2EZXEczzYJPdRAEcVqiqwTrPknMGXQTkGfB9A5UlJhkSldIqz+Ss7qhdiGulLXiEpeTuEmbCI86xqxQd7doiAKCCN8oXfhrhceEeL5fN4Wh0nQciLbY9iyTlkwW4SpGlnwMKOVW8fMnEPzuvMixiKV1VISlIIij4UEiMeC0G8Xz0nxaW+e3VeZ6+7aLN+vua8bs5bhH7O8Ihi0YQL9TGWZ5LKwvXPxf1Hf/QN+9pXvx6fyAesyuSc8VFNVhNe8/iB6xO2d7Zrx534Xj1y3CYm2PrGL+rmRttKBN2IAD3p2qZOg6wj1KAIcrxGLpPDGhrAs93njQOls2S94mpXacUF6Wp9G9ps0HFu8vGN0wH0OpdZT4g+60DW1+cQoAPoMjm2QWVlk21VJ2nFSzhqK0gI8oJoNLUXK5fcs0IX0vzYoaw8MMhJJEXY1C+oX2oXtMVrmzbU+blMHW/DOH3Gdpe1c2YV+lkdSm0n+bIDjipUVWCdLisAnVxiwQJkNfKwGDxjeXtDPpm0sk2WsG9k0UV2iAhLXhVkpXjsAu8kUV4eHj3LwiNiEUZ89sPJID4iiafFcniIKkls9wTpQmzh/TgRe7uFsBCmAEu8fEJk5F2NSKpI7MLhgmfHC8NzvRu2e75vF3uuX3DS9Prn/FzN+jHx3a/smVEfbbWRFcJ4cPHiZXvooYftq1/9WpwrcPzYcXvhhRfttddetzffeNueffq52Anj4ytX7aneuv2jN9+3iWZKMN9EuulqnZAHHJDtpc/xjKwjrrrqQUyitEJEthKh1uW8cajL13WTzsj2gMG8Poa6rMpkGyHnyYPJ+RnKUx16XgQom8lGcaAQKB+hrOqqdbKtwzpPyG0jpJHcR+WpDaUhpthBA4RH5eQEWRGHkACkFNN+roupPS+n3S36ze7ulMFeZRqovRrD9pu4UOtyXhvIb7PNurb83Cf0Of353sPSf215Rb7sgKMKVRUEYZV3rJxUICwnlEwyQUJDKbbSZ4JSPOvkVakupWORReNhFbKCpIoXNYCs3LvStF2WG04w7CTBcyy2RhLJMBXHwgSm7pjWnIOwnEyYvivPxUbkJyLMZJUJKxZS8NzM+6JnVBDSNSfCB93zeXzejxvvbYljchvXs2M9/YdwWYZPXYg+yHg7YW3Ynj177Z133rUPP9xhk81u7MePn7QHH/y+vfjSy0Fmjz32mL32xpt2+OAxu+I3x2Nvv2PXm81vdVPnGwrU6Yyt8his2urLIC/nKy59W1oDIcj1E+qGl20N6cflZ9S2ss9xQTr1Z6vjrm1zWpAOcKzZLut1joGm87JetgpBjtcgL5dTXPXRhmzQCaRlq7KKy76Og2FcAvCe8KLCW/J4LG2HuHzwZkUgeYA8kVrsPdjzIssxJeZGUa/aC/PUriCbNki/lY2Q83O5NuT8tnMo5K2ZxoGa7la+7ICjClUVxHJtnsngkbBQQR5WJiQ8sPJScUNsTX5NUBJ0maxUF2l5VZmsED0D4gXbdb/22whrKE42sdzdBZLpQy5MGTpBzTphXe4sWtfJRpvQyuuJz91XJCUZLqho6kJ4/4ppRnaa73q/H/Lz9I3pns1H2s/J0rq3iSfnJN4sp4/Vj15fvEgc/S1eHfvGibC4B3bs2GmvvPJqrBLcu3d//HEmp2bs7Nnzdv36pNtt+LlbsmuXr8bfhzmEE2fO2PVr7cva26CbjYGx2/VftBX4lT8YbP51u10sLZX96O4E+oC0DUBA+bLJuhrSKb8WDSLEZSdknUQDuyB9m26cAOpRWu2PE+UTUk5lxyHnqQ5EZXN9EoF4fialfNWZ44J0qjPnSy9EHAIaTgV6CIEt+7WGJxU6EZrbYY8eUuM52GqvDMxNnbn+OqxR9y33W0BXo7YROJd3gsq2lb9PWPcGcFShqgKbdcKam1+MF3HnnGx4DgV5lSk1QtIsMiiLMwhFQDVJKR7elJMT5BYkx4DuAmGNI61YcOFSr+gbCUS2ERLL3Fng4ALRxMIIpu7wsFzmeb7lunim1DwXE3EhmayC8JrpP+KUyXXO99jFAy9q1V7yY393vhB7fP4/FmOUaU55kBxTHKOHpd/F66Lf8UJxc99++uke+8M//CP79rf/xM6zG7vrhveBhzeRJk4/naPt5Imzw2dYx48fd6Lba/v3779NPvvsMzt69OjwJnzttdfs937v9+LB8L59+2x+fj5s3nvvPXv11VfjkyV79uyJ+rjxDh06ZB999JH3C/K8HkLexx9/HGV//OMfR51bob6p2wYYkAeBukyNbMexMRhLT31tAxTIbeeBSTpBded6sk3Oq+PjBjxsyMNGdjWJjAP2ORRUB6Hqz6HaIp6l1tf1gpwvqNwQ8czJjxddbKHkFzWAjJjeG3pa/veJfA+DqBrbWJQx7YS1GFWw8lD1t/WpDbf1yTEuzXnJyGVzPJ8ThUKtJ8w2bYsuxoFSdytfVsBRhaoK4mXf5e6qTfrAu3t6xqY65dlPEJRLXvIe6YawRFKZqJSOacVGtIpQnhahiEteGAQWpNUQGFOGEJckBn73TGJ7Ix+8WW5eNsst7z/hmUFMLEfP7y7FfoSeL2JiahBh+i6m8Fwf5NQIHlbW8fxKG/X2+jfs8MLALjtRQVIQllYPiqwkOqbwtjgerwuSLd4jpMWN4RdiI4wNIrPy0jFL7AtJx/e1vK/ucMVOF1OTU/GH/Bf/4l/Y3/t7f8/+4T/8h7fJr/7qr9rv//7ve3vlOQNTi7/zO79j3/nOd+y3f/u3I/7iiy8Gqf3Nv/k3g7QeeeSRyP/Wt75lTz31lP3kJz9xQv1De/755yP9x3/8x/b973/fCfbbIc8991zUXd/YWyHf5HlABBoscn1bDpqOrCPMAzYhacWll62QdRKQ285lFVc6I+dJ6IP6kXW5fulzO7JTGpDOkI3qIl2Xk05pIJu6PYBOU4lCtom4e0zsKVji9KnohtOCxdgv5Ia0lEeILuLeB28r9yFj2FYTF6SnXNtxZihf5+dOUB25LvUv69oAYa2u3CesLxpwVKGqAut0uza/sBALGS7MLNr5uW6Qz2hvQaYDy5TgcFowyW1k1ZBTJi0Gcek1qMu2LsdAr2dcIjHSZT++G01eIx7HM+PZV3lOdStITOlCStmufMOLd6hIQwas7mODW56JxXMwFxEeqxA7S94/96gWezfCg4ul+05YxbNy0mo8LJFUTcDleEbkyzO40bMsbioe3qfnW36/Q9D0malEPdfjlmOTXHlYeD0XL160y5cvbxJ0CO9r6QbbsWOHPfroo0Fc3/ve94Kg3nrrrfDGXnrpJdu1a5f96Ec/Ci8Mz+vSpUv2+OOPhx7CIo6HxU35zjvvhO2nn34adQO1Q9g2OOR8xcdBddypHoW5PuJ5EKsH5Tz4gBwHOS6gU19kX/ctp2WT41kEpSlb1w/qvoMcVx7komNGpJfIC82o6wW5bF0HAtCP0JTPU4ICxISOPAgqCKuJ41014Flu/nvltjLa9NJJX6dBjtN3tbX5OEYYV0c+vzkv4+jhQ3ZusmufnF+0Rf/xvBWo4W7lywo4qlBVgc11uiEz8x2bmV2IKcKybx4y8rR476iIPKURYWXCCRIihKSSaFBvIy/FGeAlGvyDrHwgx0tZXSlTgavLZYqNrxMPvZhmgI/ykMVKWWwBKcVUX0jxtIps9r5qKQs4CjkNliCusvqwj8dFn5foc+k3/RRRSejHkLy8v8jaKtOZDCL8uixEVV5iHnlXvG+FN8aLzKw0pH/smsEtlvcS3A64uXRzMrBlcBPmwQxSyyQ07qYG9U2r9Lgbuk2v+pWXbcjLcZBtct9kB+pjkr2Q46Atr7YR0Nc20iFt/RRyPlCakD5LNFUoveJtID/XkyWXU5wQSA+oQ0Cf00K2D5DO04Ax3dd4TdpWCa+LqcHY6FaEtepqJ9fVQWuft0I+njvZZuR2iOdzJuR6JUoLOa8W4fChgzEbs+/Skj1/YMbeP9W1qcUyw1GDUncrX1bAUYWqCqw7vzR8jjU9v+ChE9aQrERcS83y95GHlUmnTPkxiBfPI5NUJqRaNNBrYNcgrzyICG+jeFYQFu9k3XCiYtqCKbYyXRhkhYi8PCwvIhdSihd6IyzTiHpepWdZWoSBTnkQFnsfxvMtJ6yuHx/TgMXb4pjLS9aa8lSfM+GOyAtvsfQ9PCy/12PRlEvZKNcHi0Y4LkLuKYiK44vPPfgf70QLYenWI390GzbpsgTrZ448IABu7DzoAMXzIJ1FUFx11nlIrrstLYyLZ6CXCMTVfhvqfKUVMlBqsAT1Med8lRHqNECnkLqUBlmX9UJtC9QXkPOzHhDnw5Hl678oGmIKj8rjQUzN1B8GMV2w7Dp+ia1HWS5J6qHuuv42RJuNKC1kfYb0teg8cq5rkJ+hvmV9rif/PQnzlOANP8jj1/v24sFZe+PonF2ac9K+A6jpbuTLAjiqUFWBzTtBzUFYncVYMUh8hlV2Tlhs0Dr6vEgz9Zc8KhFPfFjRJZ7nuOTdMkp+iSMM4AzsOV+iaTRJEJGTTyGsEscrGZKUp0Vo2CvNxrojwiqkNSKsEkoHYUlEaNmexRbxDGt4bOVYJSJoFpmIeAtJjUhreZlpQaYpIVP6XTzE5j4uZNV4XPRfXheCF8k2UuDUqTNDwtrwX7UbfFac1VZNKOEzDuQDbq4zZ87ETcUnvHu98s6XbjzChYWFmCY8ffq09xWvlnPP88SVWIDBlCD62dlZe//992NA5PkYoVYfzs3NxU2MHXUiIMcFDRy1jfQgl0OvvgrKzwKwy4NJRrarkfW1zVblwFb5ud+KI4rT1zbSaYPKKq5QxyupCYu2ctvSKV4j2wsqGxr2DARBWM0Lwm1Az7UIiTnol+rdqn1wp7zt1FFDtrmM6qqlBrrcd855vs7GLbq46GT1upPWy4fm7OSkn4uW7qK6W/myAI4qVFUQ3tWMe1bIrHtRfMNqxnWx3B3i6iyEZ1U/v9pENj5QIwzcQW7ukWUvLNtLx+CuAb72TERcIiVCCelMVOg0JSgik52eXWUR8eBBQUgQVSYveV0irNhdA3Fiit01KtIaEpaLjom+0yf1q07zhVn6x+ILBE/I7wG/oUfPsoaEFQRWBoQgrHhnyy/ZR/4tsz/8X5o98L+6XdD/5M8EebGp7pNPPuntrdkLL7xgTz/9tL388sv2wAMPhB5S4vkWz6smJyfj+dSzzz5rP/jBD2KxBQsx/uRP/sTeeOMN++EPf2h/9Ed/ZA8//LA9+OCD8UyMhRgs4CCflYUs6mA1oaAbuh4EdNMrXiOXaxuYan0O22wV1nVJl/uwlb2ALot0oC6j+mtb6bN9Lif7Oo+QMkJtk0Wo03W7GcoDyifU3wugzXmhiVWANzzqZRUmMtN7Z9jX/RdyHJCWLuep7wpznvSK5zygMkD5EpHqVqjLgjsta59cWLN3jnfs+f0zdujKUnycVSB2t/JFYe0Gi8z8h7oLj1R+3gBHFaoqsFnIaq5rs3MLxcPq9m3WCYf4vOexk3h4WkFYTjruPYmo9BwHjyo+IdIsh6+JLZNVJioN8iIqkZR0SouAGLzbiIoQvTwU2RQiKp6TSIktmyArRCSlUEKa/KFX5aQU+yKic8mEhYiwdTwiXfWduI4xvCyvf9X7xbtkTG8yJSiSqklLcXDitBPWRENYb/9ts6d/0Tae/yXbeO4XzV74paFsuP7Wm3/HXTf3grwoCy14RsVKQMgIsvm1X/s1++pXvxr1vvLKK0FiLML47ne/G/mQ1Ycffhhk9u6779pDDz0URMUKwX/+z/95kB0LMvC4vvKVrwRZUc8//af/1I4cORL1ZuRBQDd5HmzaBpG7AeU1GNZlc3qrupWXJfdRGJeWjjJIhvKyreyUziCdPS/ZCyqT88ch2+Q6MnmMqyenc9lh3AlpaIPHFVsyeb03RztmqH4k16G0yhPP+WBYtyPbCeiyDcj1kFfbk95EvqmOumzbOcqQbjvvYYH5/rp9dKZrLxyYsd3nF+ObegI1bVc+L3i39OiFKXvrszP2wscn7IWdx+25j4oQf/Hj4/bGntN24MxEbDn3pw04qlBVQTyzmp4phMV0IF7WnHtZ4WF5fD4Er2nBCYjdK5yAlnohkBc7ShSvqpCVnn1lwspkxcCtNFITF6HyiI+8ktHUoEQ6RISFKD9WCPovh7Kc3ckoiAniKgQmb6oWnlsV7yktXW/iyGbCap7h+TFkwhJpqf8iYNIDr2Nl4H100mKZfiGtzb9uWu4NO5M/4Bj/br6AFXK75eKnTp2yw4cPx+rBCxcueB/7sdpwZmYm8rkZISvq5t0rVgkydbi4uBg2nU4n0idOnIiViOiw45oo18ViLJHHjrbQCflm10CQB4R6EKh12Vb1tOVrYGlDXUcN1VnXT1q6rTDORnXW+cRz3jjITrY5PY6cATrsNSirja3aAqqvrlNtU5/qGNrwPAsdZKWFGA7ysYV0VU465Su91bEA6VWf6mqz304ddXlCdILS2SanpVMItktYAquSP7vYi+dcH5zq2ExvdO4ANW8ld4tZH5/f2XfOntlxNMLTV2fj008DH5t4HIGw6fj84rKduzZnHxy64CR2zN50Yrs+Vx4j/GkAjipUVWCTTAN2FoOs+Ix9xwfd+P6Tk1THD5LNcRdYNdjzdHzYEU/KB28/sJ6H7KlXnnGNCAtPTB+BFPkgDOiSOi2d9Br4NeAPSahJE4rARFSkNxGW2+DR8MyIlXeFsAqBQVi1ZwV5oBNBZZKKndqbOPogKz/eQloQFv12km2Ohb4vI05S6otIqxCaPlxZjoNrf3Z2zonggp05e87m5jp27dpExC9fKfsHnjlzO2HVQM8U4+e5qL9o5JsbENeNr0HqTmiro62cdKq/DdLnfOJI7c0IykfywJsH7/pYFCdfojoylCfIprbLIE9t5/4gqivXCdrqlL3ykPo4gPIUH4u8StBB3YjqRKTL9dXShqxXnJC6hWyjdoQ63tZOm05QW1wjGbkMP/iYXr9b8C2+o9f69vKhWXv7+Lxdnh+dQ0ALbbJd0MfPTl0LD+rw+cl49+1ucPLyTHheHx25FIu/ftaAowpVFdiled7Dcm/IyYkd05nLhKyKhwVZ9VwWysrBrruw/mt6abBky30nuF43yKy3sLppSjB/TqQmLSSTk9LZs0JiwG8GewZ0DfYxyLto6o/8HGJLvsqx0wQeDMfGKr1lJwh5WGzptOxkpt0t8KzYP5D3rSKMuJOTh7xUHO9neR3xfa54ruUSHibEVcirbG3lpOXHU0jX++x9qUlLx6E0z6nYU/AnP3kkXsplocNXvvI1e+KJp+ytt96Ji4XvZ125cqX5U94ZuqHwqHIocPPy3EovGI8DHpTe/6rBQo3p6bIXInYs1rgb0Md84wtZPy4/I9tuFVe6Rm1bh4oL4wY+0FYOe4nSNUHIPusypCdUXZkQcn4O25DLZKnzcpr2pMvIumyjUMRCWqK07KWr0abPxwwI63Op8wOybd2/XEaQXnmqa5wtwMP6PISVcX5m2V4/Om+vHSkLNG6m9ohl2Q5YLc303q6jl2M3kZ8G+85ct1c+ORVj4c8ScFShqgKbXFiMl2FZMr7MQBzPr8qzqy6LLpywOk5eCx0nNieSo1Pz9pUzs/bu1JKteHrePa+ue1oiKwZtXqbN5NNGSHm6UASmaUQEwhL5FI9kNM0mctLAjx0iUiCOpyVSg7Bi+g2Pam3kYfFsi49ALvYhoLKtk55xxb6C6DyNYMOXhuMlYz9XrB5k66byTGulbFvlRMW+g0Fc4aF5PW5TlrWPPENERMV54fjJm5iYskcffcxefvlVe+/9D+yll16x11593Xbv3hM3xtGjx23ieiGO5y99bA+desN+dPpt+/GZt+1HLgofOv2GPX9xp91gmsbBM6fXX389njWxpRPPpJjSYxEFxMhKQF40ZrqPZ13Ysm0TBAcZsQBj9+7dMe3HMyum/diaaefOnfZbv/Vbsd0TU47shsG7XLxcfOzYsVh5yBQk+bRLHos7NJBoEKgHAtJ3ygP1IJLTxHOaMJcF0uW4ymVdG2p9XYZ03jEix8kjziCbPTuQ4wI6iaB+qq7aJsdrjNNnyEZtANUpqYGu7heoy4N83LU9aCujeLYD29HV9YNsQ9jWJqjjWYS72ZqpxuZemU0srtm7JzsxXXjgcs+W10u/ALa1fRtW/Yf623vP2fmJTqP56TEx14spQn7M/6wARxWqKrD5xZ4PTIUMuk4UM+5xxUKLRFrhYTmh7Lq+ZA8dnrP/7L15+9qJebvp5WK3d6YMYyqwmSKLKcGRZ5VJKYtIjLxMVujojwZ0Deqk0YucSIu8JHl6MOycoGJrJCctpgb51aFnWhDWAmTVK6TUdeGPEZ8WcT2LLYLIIKYBKwYLQUFUMT3YkNYS3+Jygpr34y9fXBZhlanD2DXebaO/EFdFWjpWQo4VW12UcVx+PODM6fM27aQG/uO3f8v+t0//dfvXnv+v7V97ziWF/4rrf+HN37CVW7z7shFEArF885vfjFV8EBcLK1gRyFZMrARkBSHERJyVf9/4xjdimoNfjmzTxADDHoLIH/zBHwxtWZwB8bEgg/p+/dd/PXbMYHEGbVA/ZaiHraRYAKIbu/5VDPJAUMdrtP3S1qBDHiK0la91lNXAlusU2uoAskdyHUJdLtvq9QBBeXWZfKw5f1wIcj8IayGfemUnnUB6q3OIbS4rAYrLhmPUMZDO9Qp1XTWkq8MMtVejzRbU9thlW+I6R0orzOV+WsKSZHQHN+yTc4v2ghPXrnMLtrC8eUpyHOgixHLhLsiqrf02TMz37NXdp35mKwrhqEJVBbETOF4AZBMrA52ggqi6JcSzWnKb/bOL9valrr1yesH+1o5pe35qYOtLLNDAziVIqzzLyoQlohJpSdBlyWQlG5GVhAGdgZ5BHKJCREwiLJFZtkPHlBuElZ9ZxYa5eE8uEE68c+VtsHUTqwK7HuJVsbImXi6OKUWWgBK6p+VCHcUDg7R4wbh5vuUyJHAXfhQEYVXelsgKiT5zPBzH+kbsdsFaDE0dnz59zj2s8gzr8tK0nV28HnJuccJF4YSdWXBvyfO5AG96BWyrxFQipMHKP7wkFlCwahBPilV9EBar/vCMyGMzXLwwBlS2b8IOHTZ4TNjgLeFZ4aFR7xNPPBGeGEvcaQuPjPDNN9+MPqBn66d6QGgDeonSoB5gQFsd48oD1aEBVCCOPpcbN7CqDyojqJz0GuwQ5Smd40pjIztB+Tkv26hsDWzIUx9UHpFOno5s67rQK1RcqHVKI6qHUOe5tpVNjt8JuZ5cX8a4ulQWwQZROiP3S6GkzhN+GsLKoFaJsOIeFp7WS05c77vnNd3begr/4NkJ++jIxSbVAvrO8XhUZ0rx3O447D9z3XYdu9Sk7i3gqEJVBcVTaDwlCIspwSArvCoPeVl4ynWfXHOWvzJv715YsN864oPlig/Gnsd0IV/eLYSl51ibCSiTUCYrxWXbZg9R5TL1YB+DfENMQQgeiqQ0LVhCpheZDiwLK5jWK6TiBOPl+tTlnhCLSZjWm8dTctLqrzixOcmwpx/eWRAjYSOQWHnm5Z6W1xnPt7we6mBBSixKiedaI9KKb3R5vxGRVei9D0Mvy9NsgFs+OlkuqzOn725rJlDfWKBtEL4T2uoZh7YBQ+XVdpsNwC63dTftyjaHWTJIa8Bqg8rIps12XFlBdSB5CgxInyFdW14GeTp/nE+Rj/qYyyqddaBNv91jlU1G1hGXvXRtdUqX7YU2HWjTCTlP8azTtYcu59c2OQ3G2WbcC8KSCLc8cWJiYK8enrO3js3blU6ZmmMLqNPuQIC+jynP7DjmP3bH3+P+E8LrJX9T7S5+fPHv1uB5GIs4mFG614CjClUVxEAZU19OMggvwhJCYJAQ3tWkE8Wua3P2zsVFe+zsoj1+teODPFOHbjO/WFYUdkf7Dub3sDIJSTIBIbVdLpv1lBNZEafvbV6VpgUR3mUiPwgCDwnvyAWiZpUf7xosDFycVGZdx7TgHKsjPc3UYCG3siCDxRNRv0jL66Nuphb1rlcsiXdiEmnhuYW35kQImUNctVclEVlBniF4Y94GU4JcRHmni88L3bR3C8rlqau7QX2Ttw1eGgwk2GiwE5Q3DuRpwJGd4m31gWynfJWpUdfTVmdbOZD1ql86wroe0rlMG2ST7Tj+7fyNVa4ur2Oq9QLXgPIJM2p70rJXmba+oZdgp2uNtKC4bHKegK5NfzfQ9QNyXePaFL4owqpBi5KMC7Mr9oaT1genuvbH7161X/nxSVtYuWUnLk7Fir6twGFQ37KPK9Mr/mM7xhc0hPx7ZxxwL27nVl7cFwQ4qlBVQZAVz1r6g7LHnqayRD59T1910vrk+rztuLpoz1+csU+dzPqQWkwd8p4WHlnxrkpYSCfv4l72GxwRT01aWTJREcqewZyBXV4XcQhEZCXvqiatoh8RViy28GPlmDsQdt/JamHFPptfsAtedyeW7fs5cY8JT0wkN/R6WHU4nFosefLcSr0jiWXw8ZysLExhA2FWEYYX5aQk8qL/hEFaIetRljr4dAo4eXJEWIM5P4Zp79/M7YJ+ed7Jxa8+HvYzfTc1NRU3Fe9KsZCC1YEsnFB9fJCRHSuY9mO7JbZaYtUT5VhkwYvDvH+FnkUZvGvFt7FYFcj3tAArCXlfi/J8GFI3+N0MoIrfaVBSvkTQgJN1AHtQ5yme9Tk/I/epzZY47bcdb13nndLgbsooTigRcrwNtW0+t4Liyh93/kHW67wLss1lchzUaaC6CDm/d6q3rQ6Q9YrrmhHajq2O1/hZEJYk49DVJfulbx2xf/drB+03XrhgT3143MeyzauBa0T/XdhtY25tPT6ZtOhjZpPbhFuD1YLP7zx+z5e6w1GFqgqcrNyT8IFSv+p5n0jeFivfFlx3Zn7JPpzs2vuXpu0FJ67DC4u21B3EPoS8WFw2yC3Pa8qUYJkWLMTVPNNy8gnPCxJyqUlrSGwueQd46YjXZRjcRWCKQ054PSItQi2yGBGPvKF1m/f65ugfDzi9nffmvG1I3PsdU4FeZ/4IZBGPN4RFGEvjsfG81VU20S3TiDz/WnCJHTLwtPz8hHh7+XjovzwupPwtmIYsxEoY0wFOWJNTZZXgE7941B74Vz617/zre2+TB/53e+yxXzhiN/wXFzcf2ynxbStIB1JicQQLK9CzEAMSY5eKt99+2/vmHvTjj8cWTiyaYOcLFkqwPZO+jUU5FlUQsqCCRR3YUzerDH/jN35j+L2srdB24wPp2walXIY4NhpghLocyHXKU8z1qUzW5ThoS+f2lZe9g9peoURpIetUr9I5nlEP4LJF2sgzI9dVH0fOy/E25DJI7o/qzfUj4zAuv64HyLa2Jz3uh0Pu21Z2ORRy2xn3irDuBKYI/+CNy/b1t6/Y7716wR54+cCd/+YVKa364LLk4yZjDLlFtganAMLicci9BBxVqKqgkAKDp3sZDJQMoIs9Fk84YbknsLC0bgc7Xftkums7L3fsu5fn7BKEMbdoM/4rG+l2y2KL0TOsLJBYIatCWCMCqkXkhGzyzlxqskLkoYiwRFbIpunARFjxPpXLintJLJiY83pmOVYnlNN+8g/MeXuu4xkW03hMkYrg9HkSvKxSZ6mXNM+3yk7s3ua6k5bHF520WGHIYg5IMH4ABGkVL4u6S7ysJCyrNcszLp4r0i7PznhvjB8yx4+ftonJ4hHt/c51++CfXrSPfu/ybYL+s29ft5vsBH9zPciDJegsikBYbMG2TJAUJMMOGCy8YG9AhdhBXCzQIM2iC7ZpYksmiIxVhJAXizWwgdRYnAFh8fFIPDXADV4PqICbvu3Glx7R4JAlox54FNZ2GcrPdoSqS3rSdZ+ByoCtbJWX7UG2zTay41whSisE2VZ66pK9dDmv7tdWyHXUQJ/rqm3rPmRI35YHqHecDemcXx+P8kBbWUHlQe5r1m8FtZPbz2X/tAgrg9mU5z863qTuDpBVfPl5m4QFaGuqM/q+2b0AHFWoqiAGZwRPK4Q0hIEX4IPmTG/FDs0u2KW5BftgdmCPTM7awO3m/Zc4O1/03LvqQUo+6MaLxj4oy9MaehQ+KCseeq87k1EmoazP+TVhSa9QHlYmK7yr8Fp8wIdY4lkUU3hOJiyQwHtkdw8eHs4tcqyr7k7z7Ml1EAz9bfqNhxTTex6KRCAsiIql83wWJKYgPaRd0rTFSsN4AdmFl415NsbzrdhEt/G6eH6m87PULws8+PFQ2iG9GqsFjx47Ee9L3Q24oZja40Zj2o9VfxAW5MMNxrtW+lYWxMVUIVN9TO9hiw3lmOIjTT6iqUD01EEeaTw0phy1izugD/UgXA886JQPatucJ6BXPW35GXXduX3SdXmllZfT2wHHq37nMkrnvJwvPWjLVzoft/LbdDnMMg7ZvkauX1B9ud9gq/IZKp9R29X1qi3FhXyNgdynrAdt+tqmDeNsfh4Ia9HHjOd2HPM+Noq7AITlQ+a/BIQFKUACEIJ7Ktp1HbLi1/6Z7sB2zizafh/Iv3lt1o4v9W3ZB9Z59hSMhRbNSrggojLwFs9qNAgXXUNWTb7I6DZxD4yPQ2ZiQpSWrg4ReVmaCiReCKtM5UEGhEFePCPyvPAk/RjmIBQ/no57dvPeR3brCCJpSEWEJeEzJWWpu7fjnld8fLGR2IXd+7DixLgAWeFpJeLqOmGx2AMhLlLM7TAVuOxtRF/d02LhxdFjx28jLG4g3US38kakWwAC2o7dFw21OeyvDyj14ATIz/3L5cblbYVcZpy9bHJ/tlNuXP91bKpDOuXnwVV2guyz1NgqD2xVTv1QCNDTJ02X1qjry33OdY6D6q9R9yGHgHhOZ4zTg+3UUdvoR0ZGW9m2unh940+bsHgdhm2UVvxH9N2AI171X8TsJ+hH18jW4BTElKCPZ/cScFShqgIfJH3AhwgaDwZhio3Bk6/rXnAP64fuVX3PZY8P7Kv9G1Y2uvVyDPTuYc0zFcgiDSci3uuKqa9GNAiXacFMWBANbRNvphNdMgGJoDI5SerpQfLRycvSIgbCsn9gmc4r02x6hrUWbYd36BJx+k+fQ+8yhrDKVCD7E/LsqsTd0YopwZsNYUEyeGH5k/u8fMxn+eNF4yD74snxnGturhfnjg2IWYHJ+WW6ted/Ax5uHj9xMryb+/iXE20D3X38y4n6b/nz4GGBlz85GS/3tkFUJBEgLLyrgpwzHmyoADne7d6Edws4qlBVQQz0EhEWBFAIxj0Ol3OLKza7hFfig6fnsyluLGXHxgd19iLMIrLKwqAvqfU5jmej/tTPsUROECqh+hoE29gEQbmU51raYHZEWISZvIJMvd0gzOhL6WNMB9Knpm8iLEKkEFYR1VdIi6W8zfSghJeAXXjRuMuKQfe2eu518cAyCMvP72Blw3bvPWwvvvSavfTSq/buex/as8+xQOKR+KQI18X+AwftzOnTfsy9MbI4FKbmEO2mjuT8bKe4bKlrpM/1lniuT/Fx7ZBmyhCvDpteky9bCXm5jiyUGZfH1OOCS60fZ38n0bFL6LviqjOHvdjkeWS/XdExSaSv0+OkrayEY1ge+DVb6Yf5TbjdtrLU9tutY7vtcJ3k9N32T9J2zYyrC31b3jh9FtnwYvxPu5fgF4FD5yZsx6HNy81FUO4TbxLpiY3i28PeU9dij8J7DTiqUFWBn2xeFi7EIBIgHi8QQ0w9JzIf+NcYrJdZmMEgO7AZ9wLCu/IyfD+LXd6DeHzg1yAvgsqkJBmny4SlPmXJpKq4bInjVUnPYBOk1RBWJiuExRAQE8+VIN8IXcqUXYlDYiIpJPpI/U46nIvY2BaPzsmIeCy8qAiLry7whWE+KbDgntZ8TA+m7Z561HPLPjt0xL7xwLfssceesNffeNueePLpkP0HDscf74UXX7Y33njLjh45bgecvA4dPmL79x+M6YgD/gvv4MHDdvCQC+HBQ3bY8w8fPtqEX5wcOXI0JMezHEY879jxE3by5Ckn3/dtx46P7OSp03bI+8fU5tGjx8KW3TBY6EFYy5E6dLuhHC1y9Nixoc04GZs/rEu6UufxE/T7pH3mg9Db77zt/T7lx1T0tLepDsqk/oxkVF+Ww0cOR11qe3hcTX2bjifph5J1TR0IO46wSwn9ZvB88pXX7MOjJ13f1OnnnOtl+Hfy8rRDmWEfXIhL6Cf9HZZpbGrJZbYjdTn2meTVC4TdUOiTdlwhb3i8qWyWOJ+exzlAZJvbzEKZNl3WR73U1WIr0fnGhn0z7zQt+rMAO/E8u+PYpmnBTEaFrDz0xEhcFzIiLMIsGUwd8qzsZ/G9LDiqUFWB/0JtPoPfEFeJuzCAM0Xnv/5Xez6wrq6ERxL75jl5MZAXj6qZAmSQx+PSggLPZ2VcJibFIy/p8+rCtgUZdShCyoL+9rylWLxQExYS04FVP24TJyzZtAkERj08q8K7Kl7W7YQV721BkEwFun2XEO/O46xYZKqQ52lnT5+3zz7db8dOnLFTZ87ZmQuX7Ngpj5+74D8Oenbu4hW7em0qnm2xIGN2jvegyrtn8RHIm2UrJ4SL708bfT+m1fV1u3Z90iYmp8PbDb3/TX4e+jcOy36tr3m/Owtdu3Ltql8vZZ4e3U+76/W9BM+fWPzCLjVHuFa6owfi6y3Pj35ewLMj+q2FPNy3gAU9456p/bwAr0r9ZrESx4LoGP40cOzilL1/4HyT2kw87YRVidt4sEkyPj1xxfacLO9e3mvAUYWqCiqi4tkJLm7Rsaktm8Mu9ddtwCKMJfeywutwYmDQ9kGdZz18kLDP9JYT2CLTc3gQkNYiU3c8q3FSc/JigA7vyz03CIFBf0QQDZkFYTmBeV30AZJSKMJqIy0tbSdEpMfjikE9VvMVTwiSKd4Sz9aYklMfbpfcx83ESh5t8OIvpDGaIozvbxH3thBWJw4gynU+knbL+k5gPSedRS8HifG+VsfrWfL89wYb9vTgpnXdI5ucmLRrE7P27Euv2suvvWGffLrXPtyxy72VXf5r/7Q98shjNj09522Vdta8DML0I+OTvljMAhTitfCD8E7Ccvo2qe0YxyX8vaZnZuyjnbvsjTffsl2f7LbLl6/aO+++5+ewZ3/8zQf8l+npuCDvdvzXQ/DbpzU2y53yawGLPe/39LSf593e7zds58cf2xUfiN5+5514V+3Rxzjf5VMqQltduV31o5Zs//ml1LPiBMuzTb6X9uLLL9s7H+yIHztvunfYWViwDz7cYW+/+65ben+8gP+5PheGbTZ/A8nnhVadsmclr1h88MEH8fFQdvvnBfVz587FHpVCaT/1Y/hfnVfkXoFj5iV6RP3GG2SmA4+QF+15leRPk7Tec8I6dWW2Sd1+buI69Mg48f83iXB5umtv7DkTz9R/FoCjClUVBFFBUvPzHZeup3mvqmx+G7uwN1suDQdqBukgjH58rBCSYNl1vDsEcQyK5wFZQQjXfYCa6DnpxPQbiwggo9vJQPGRDrsRUWWyEmEphKC0wEJkJV0ZzMv7WeSXVZBleo99BNnVIqb+mn7Uko89x+ObV2rfZSXaKu3E6kG8KiepmHp0cpL0IP8V9/Bcr13gIa0lT895+O2Jrv3FC3P25MJy7Ja+f+8xe+HlN+ylV1/zwehVJ4FP7M233rU9e/bbww//2K5PTEW7K152bdUJy4XpR4S+IOMIK0uQU4pLaqJC+OgcK5IIa7ICfKaEKcmdOz+2t958295++12/qT+0Nz0+4d7WN77xTWPKEJRyFGwKbwNYfrEDf8HlZoNgCOutt9/28/yWve+D0VseQlQPPPBATP9ktPUh69TPWrL95xXVs7DYtT1793rfjvq18oo9/9pb9tFHO2PQnHMv/JFHH7Nnny8vcg/L6Y91F8hla/k84Fkb05cM9uyewovrDP7PPvus3/sLQVy8PwjUBv9K7nQu7xXwoJguZDqQ3WJ4RxFiZVoQsoop2SefjGP40wILvt7bfy4+wCjkcxPnziNbif8fIlyc6trrTlZMO/6sAEcVqioIskL4wu2IsIq3tegDNAJ5aDUhwiAtgbD0rlB8tDAIq5k2c1KYdZuO5/NyLAM+04bxZWNP52dGIgIJXhaENI6wJBBT9MHbzx4WAlFBUsrj5eiydJ++soCC53GQ1ua2s9BnEVUmrPLC76gfmSTL8yyIq5l+dIKCmAo58QHIMjVYvNeyk0bP7Rd663bOiepvn5q1X7/eMecw97yW7eTp83b+8jU7dOyknT530a5fn7Ep96zOnL3ox1WODcHL4v0vCKqQ1Z2Jqk3uRFgIx8cGm4wjtQi8y8WAefHipfiSMl9Qpp9Xr16P8zQqc/eDHtZftAgTkxM27x7VRf+1f/7Chdi+infVIC2mqTK2GjARDarZjngblL9dUb0lZX7fdu2qe+UnL1yNd+ou+Dln8QV/p/7ywK1yX0qZu4FK6O+V5acBAzveCueZ76fRd1bc4WHhaYFhW03PtyP3GkxX0ufZ2dnoM54iCzEg4nEfPP1ZYs3/7m/tPWs7Dl+0VR8TBM5NXAce2Ur8/wDPrHYfvxKfFWF/058l4KhCVQVBUsXD6g7jkFaQhHtCvBRciKtM/4U0gzWDNANPCN4NhOHSg7Q85IOQq4Mb1u+ten0M9JsXM8Sy8SYeBIcuyKAhvURWEtpVKMLcLIXAkFghCJl6PEjM80RYZVqwfA4kE1YQFCsgG6LKJLVJFkYEmvsW/YK4Vth3ENIqz64gKogrdn93wmLRRcfbZ9HF8jIvMrMzxg2bd9vHZhbsjY73twe5eV/dW1t09iIcMKVIXW636l5UvGDswrle87zwrAiduPikCsK0YCak/HytENPtRDVORFjcAKPyfnFzgQ9le4NYbb+dMgKW90p+GrTVl0VYYJWZD2x67pTRVm6cFALyv2+kClb879GGQlRNmY0xRtvAsP3P8Xf7aTHsv4v6keNZvkjc6/rvJdiolh3cWdnX5h2NOx4I79D5CXv2o2O269gVv2Z+uqNWO+PaawMcVaiqoCEoTQsW0iJdBmEfgIOwnEQa8op0MzgzDQYRDImhIS4WOUBibHXf4/0jJ4hCUOV5kTbcHU3/FRFp4ZmVrYsQ+oB4mx6OyAEPbzT9FyGE5Dq2OCoyIq8gLNcVL5C+lkUPeFj0KZ5jMVXpBBWLRzwu0sp9HIn3pSGoIK0UZwWhdsJAmAKUZxXvYeFp8f0sj0NcAyes3rKTkv96mXOSujhgurWsYOz6uVvEI3NbdpLXN7d4jys+JunHW47Rfxx4OzEdGMTlhKT3wcLrGhFX0W0mnO2KCEsiPdfySEYD2UjXLqVstnflNoDVz0K8e/ERzHhR1uN3Ql1eAlht+ORTT0V896ef2oPf/769/Mor8fHLQ4fLSlDQVr5NNHBL+J+/Sd+vAf8zD3PiGOpyEBb/+/mOsiHbw91Zf7HwKyT6qz5sJV8k7nX99xq8SsM3sp7+8Ki99ulp23f6ul3nvU8fR1hRiDDWTMwtBcHxAchndhyNZ2EzPgYKP81xf57zB0cVqioIcpIwDSjiUloEgUchoiIsU18+6Hua+Foz/VakvJyLxN59MUD7wAtJ+WAPWQ3fgfJ0WbzhJNYQVnnG5PE+5OZE5OTUdxu+VbW44PmQZ7NgQt5Y2Z3DicT15TP3ZQoQ/ci7Ku9SqW/xeXuvAyKdw9PzNiAopizZ9SI2xYXEXJ9lM4kVshpt7DsiXnlyPMeCuMr3spx8vH+aHoTAYnrQBfKKrx7TLz+OICaX8oFJzh/vbrkNeZxLPx7OVRwTS+z93Ou5VSzCcOKCxNiQFwKDpCQiLxEOUntf2/W62gTeuZNsZf/Tgip+WrnpgzoDPx6oGavVvKN3iUzAp8+csaeeftrOnT9vZ8+ds6efecY+2b3bdn3ySSw9F9T+3QtEVHY8INTQTh49Dxv/h/Mdi3LwrD0Rv5zJ/Bkh+lGid422HzWq76ep98uCNb+vz1ydsx1OXrxkjPf0+HuHQ/DCXtp10j44dMGOX5q2/urI8/8izm+uY7v1wFGFqgpuIyyRFmnCHFc+JMXgiFdDGkLQ86IRYeE5jISBm4G1kBFThyMdRCYPLFYfurDqEIIpZNSEDUF0INAgh1Imls8jxJ2AWLlXvDjIA9ISqTG4F++KuViILVYJchy8AOq2c14HL0YPicvbFAFlwhqRViErVr+VDX5JF4kFKn4M8ujKDhfNy8KQkYjIj1XeFoTVIY80+sZeZYbix0O/y7lxwnLb5eXyLI+/xbIf3wrn3oms6Mrii81k1U5YhKP82+3GyajcSBdjYYtkmywlvwxKWWqM0wvk/LRStqph7t/J/nNOoamP5d+CQdoRIU+zEPvphP/KA/ebnJ9GT885CuIc05r/jZZces5aq2jDkH/uNehTOY+lX3ffZtvfPbqf5D7a8XnOTX1uP08dwuepB44qVFWwiagQ0sWjKvFMWrKVpyVvS8+yRFgMlkyJ1YSFiKwgKnkgvMAbe+05KQRheTqWe2PrNmXgdsLBC/K2eEmZ95IgLl5cjoUbXo6NegnDK/IwBnUPiTPNB4nJu6Je9HNBVku20unblJe70GyJhH2saGxICqlJK+eJxJBCktj7OWqIEmEar0xBsjKReCGh8LKcdOIl5oqciLOFE3GRV5CcnyNEdXM8mgLlb1B+QBRZDRmtliykxYKMQk6ZpEQ4NfFsJYwfyFZ5W9lkKXZlUMqDU46DOr0dYL1d8a54eNOm12/Yk52B7e4tuQLtZrvtorZvKyubzy/8x75wGyHEh+Bc+f8835pdW7Nzfp28P9uxw36d9m/wS3r0UP7eofQyR9XnlDMW9d//Pu4O+TxvJTFl3Ehb/ufF56kHjipUVeCDcyEqiEdEJbKqSUpxiUhLix9GhKXPcZTtj9hoNkiiIa3iafmA6wO0dAy6Sz4oM/BCIhNM7zFt1gzIlIkvAHs9TJlBYAt9b9+Jkm2O5pw0zs8t2pQTDdOF4bW5XfFanJggEgb2aI/2C5HxGZEl966me6v2xtycnZhftP4ChOKE1G2eYyViksjrksQmwPEKQMmnz+hFKJF2UmaKD8Li0yUiIRERxMTO8UFaXlbExaIQpgWZQoTIeSbGrhnsOq+l83hSTIHq77DG8zO3X/ZzuLrMtGB5L6wQFjvab15BCFmUcERUdX4WxotaN7T3wZIpp5wX42VLGcmwbKRpz28XLzBuYNoq7/OC2iRgws/RD+cG9ja7vdzw80ab8d9mu+0gl9lK8mBRS5v9Zik2q+sbsbjHT2UAHROaN/ycct10XXprG9bxHy4Lfi2c92u962EA43uGDSfMW3bF79kLfr3O+98blOMbPWu7j3sDzu0XIT9LwFGFqgoKGTUEBCGx0IJVct0O5OQExsvDnqfpv657WyK3LPy6F2EhZQEGRIUXVUglnuF4yOKCeInYPQtemiUe34RygmEF3JwP/Ltm5uwy03deNqa3qAvicx0LEhiIY6BuSJGXk693/TicFGKgduFdJ9qDfGLQ98Gc48DTwkvD22EhB59K+WCuZ595u4v00fsByWkJfizD9/pj26mGoGqBpLLXJX0mLEl59gahQazF08tL/LPIe+RZIMcKQWklYHwsMkjJz4Efd/7REF6Ve1SQVHhaq8XrwpuCIBjrEeJtAnlo+lAkxntXIU5I6Nc9ZPpJ+nVnm9j818c+bEQqt8vmtiEp1UFcwoxc2PqFi3zRUL1ZFPNTbG8srto+v/5C5ccVT7E8LkFdyziMy28/P+0i5DhQ3ZJ1P3c9d6V4WZ0PjPJl2XXvsHZhUPqGe4z8DXsuV/ixw6+Mpi2v4gsCNZX2+k6U0349Hvdr+hO/V56a93vOf3TG1OtG84pEKbQt1Ofh5w30LsvPK+p+tsmfFuCoQlUFQUJBWg3xsC3TfKcsby/pQmSyyV5XLqfnWiKrAc9TVgghIScrF1YNKmT3cuKQWExv+aCMB8Uy7nknjgtdJwHPW/N61pbQ46G4F+H5fHgRUoEImW7kOVE8w6JuiMyFAZ76i1fDNJqTBfEgATwaPEMnYu/7J/MDO+Y30Jq3wTeyIAr6BPmJSGLpewshISKrTFi1TU1YWkyBxFSg2mmIKsTTMaXp8SAsFzzMFY4RMm/Iu+/nR8+wRtN+ZQowyKvRaeoPAhp6NI2IPIYkkvSMC0Odl2XA48E+ZCXCCtKhXh/8bjXelQbaLFz+o3SxyYTVRlohlCvX8BeG0hsJgzSddnH0fdT/zD3sOfeyMNhwtnLO2twnZFi+yDgM88tBh4zOw+cTQXVLVr3vPX7c+N9i1c8naT4q2lv1eBwe10Ehq2U/KOcQW/L8pbV1r1dH9NPDezn8j2uDHzT+E8huOjmxgrXj187JwcDOD/rxY2B0NreHfA5+HqG/h+TnFXU/2+RPC3BUoaoC6zj5IGXBAIsHypJxnsNIx4cZ5zs9m5vHtiwwEJlBVCIuPcfSi8SSSKN3Ail5hAzAEEwhKwZ4pusgmNnOkk12C3n0lr0/TJV5vHx23m28TFl9yGpD6vC8iON5lfrLV35dH8QGqXkaAvLBf8HrXu6t2QXv+1PT83bciWbF7efdU+GDi7EfYkNY4eVQJs7HZjLK6XJeCmkhtBdtNnYirdBBWkwHInhYEFiqC4LN9oimTmO6tQ9xedz7WJa0j54famEFBBVk5UIc0kJ/OzltJqWtBJtiR5lGPM0gPiIb10UbSLHlVz1TfHmaT4MN4e11jAgLIb8QVinzeUHp8UI/yjeq6JqP5TbwCCEGHIuPr6P+VOL/h4yD8vPx69hvq6uyGSeCp+L8xDlyNeQAUTknxHZgsSWYp68urduM33d+huNvwXt87Mjil4WTl5dzKQtNSq13C0qE+D9I9MkjyFBH3Nu46SeTLxuwMfQ1v8/6fmILWSL/80CciyT3cfeAowpVFQwJC4GIOuzC7q56x0mjPJPp29zcgscLcZHudMrCDLYm0nMs0jF49lmlNwjyGAkEVZ5pxYAbU3YQWclncYKWnMdUoQ/iJ5ykrnsfenwmIQbrMiVI+bKCsMjwOVkI9TXE9f9v78//LUur+0yw/o3+pbury22X3baE3a6P7XbZ1Z9ut+1yle2yLNmWbFlCsiRkCWvCWAJNDBKSECBAJCBAJHOKKZmSOUkScoLMJIfImMc7n3m699wphtXfZ629znnPvufeuDciEjKSfCPW3Xu/+93vdM5Zz17vu/a72a+UPNe5wpdFgvfehtq4JKX/Z+2+fbAlS5LyZaUMFOcWWQkrrJw5wEowJWDqcQCH+s0FlkDFPFvM48XQoOdDOglpoq3TPssXRvIjjweDmZOaWlAJLPanx9UNBH2iz4Y+CctJagHFK0lF4sqkiMv9Mi5gJ8WCKALhnCtynXPYSPE4nCgDBUicDgDXHkWbeVAe+SPkVRM/j/LjZ19cf9TAlfNkkrfXUXHs6h9Rse+nZuuzj0zaiBSBI5fqfMpBeRxWsv4uup7PYVsfir4qPgzHsl8b+s4Mtb+tBLrEhbawJhyQAmrMfRE/re3RAldkGxDARIa+4Zz+MrMGmHgODBfrsajK2pc8pOrfM8/p+RFoSykvhKMHGBWoiuDWUQzzjWRFDa3R7lqrO3AnheVG15abA1tqD+30YjvcvB1kWFeVm7sULA/3Dn2F97DQiPe1Bislmd5qrkQFrzzGykKJo8wDQnjLSZHrB7YgSHQVx/CXO1sIIqTxZ7VkkbhSdxCGRRWS4KosEN8G0IDVcKQyBJ6OAPXZ3oa9ub1hDw1UnsCMpdP357iAlETtSucHHDN8aA6oCKR99QPPaOGp6A4ZqittSGCV4JqASOdpawrHpWSahPDm1hX10RWvv78k0p0mZDnxA9dtP3NF/p4t7pKBtgMZSyz6xfvG+2K6j6UFQFBKKIeAV0jd+iFNXfz1/9BJ/9FC3BBzLUovYAWc2FbKna3DURfPCZOyin2/I+daitGJiShViqcvhfMuHBHyTIQ8QmbyqcqcK34+8lWzpvW4npT518p2qfL3NIqYJzP1KMT7Rteh8P3Y95HZ6/Nz4KMCClhcmQeJ/UFo39Ufr5WsSaUDbh4VNWXnwJCpXPSHPFP883OpvhP+eZIyLtChO7Gwegug1P84XyV5PgWadFg5eoirJn+zj58nAUYFqiIEsASapqyoNcEJUPGeKxT1muJWOyM7s9Kzx8+s+Pv7eSuuDw8OtZWSxSpzUXp/FknCqhRDnXfrS+Di7r60Avyun7s+KVkUNBL7WDnbyjvczX2ui2Wd8LxzKIT3HcN9wK4+9OiKuQJhKH0kjn2IUJbMpq5fU94fFZTf0B7ZnZ2erak8nDZ6ghhWZYchyEpybon5JKACiDjmfWBIxid0ElQJrYzPNCW0ElzeJrXbQVvV2yFb9Qn7OW/HPBz7Dn0sMO37XBZbpQNsE8/BKg/2uYv1O9jqO53AynmtVIJTmaZNYW3CLSkYrsXLMOawyEMKhy35JawKCcVFHpH3QYHzpeKbiH6MrqBJIyFuL0j0pxaIKSXz8byq+uwv9fwPIUX+Xka9DlXefp70c2S2DlNJYBEUE/l7/Oz1k373/bhOCeM6bctr8hSW140CK8qZL/GdCGD550WdJ9fxjjjmzvQ90vcmCkeeXyFbdRi5kUC/shYp8OezeD4FGBWoiiDoSPEKUKvdDVtt8WzTlrW7IweYe8hJoZ5b7dv5xtCWW0NbavbtwnLXzkvZH1/qWFtKGYulIYh1pcDdm1DK2b3qABcuwVLqCaxyngtrwOefNhJGUt5Syl0BBCeL8ExE+Uvpu3IPF/p8oDjXBoy5LCAW+eZQYwk0LwOQ6NpNWVMnh9v2R+11e327b5dUHvBpAmQBK2HlwKItqtsEWFiZ2gL1kA1dyzXzPQgTVCWwcpvATtggCVnen8W+L++kLc4oASy1xa0mtQsLVvG7OFToWws0fMhQgjWWfRArq0tBSGnMk1BaocimsjcNi6huAib9KraU5+Tu+LLOKX+fB3HlVCkortWF9fms/cLeOlSic3VFl0owAckPFamHvKYuqewzsDtPMt9Di/It67pHlCni6RQxTybt3iPRv1sCC9ZTpi2vzb4gXX4WWMB781K80mHZkEYfpW3Kgla0BzZ1yZDXZ1vntYV67BXVx1NHfopyp4/17av+MDOx8W9aJnK7h3p7jiLXD/Snfu/qYJxscIh6PgUYFaiKoLv1LYfQYnMopRxQwDLgFfhYGk0p9CUBizWmGCJcaPXtxKWWINaxi2sdY507Vodg2AyLi+2aQOAPuI6GNugPbaT8NjaqhXJVHtaBWw0oYCnuUOIo/FD6pZXi79TSfvkAbs77lLAK5TxroSQA2OKpuKE8cHTYUDkrgtYbW5v2allaFylP8AHcE2D1aU/MYc0CKyTXHFwW6M51BXMBm3Q8S5ZLTJWgSkilTK3K2CK+Arp+wChhLJ/w9rviE9TpSLEjKrgwPMhc1o7S80ZjSb7WxIGlLZYW+4AEhVECKCE0lVBCU9mbFktsS0qNY/Ld2EYEMcUxBzKmXMqTTECSouPMe16YLXtW/HwhPE8EnGkjny91cYWo+mX6DOV1e6RWDpcizMOxrSvhiXI+hCj5XCFQloNcEfNkb72UY5WeIWEevUDB63ASn+L9UAl9BCSwhElHDaZ5hoegWzd813QBw4dkStJIHTJpU3EtkvFl+aWUdXEhnnz8X+zr4/M6vACs+XL9wA9LnetBfVc5Dj1fAowKVEVwMPkDqjgAyHphhQZfVkhKlfjVtbZ1OkNrYnVJmV9sdDzeVyPf5k5f8JDgSdeWwm5L2TdIz1yXlDrPc/FiR6ytcNDgLcCzyjsEpR5lO7CUD8eIW1UAa3LM9cx7CX5pubnE8B8WCcODWHAZ56tpqHxkUxBZ0bW/KYvxlzs9O608xyqDtQuZwwJILM+E+LHO43RBvRzmOt/G+pSsCliXBOU1tZFhUV8cuALUPFC5haS+Zk6NOSecK7CGUPIAhnrHeRwlov7uQq676lKAFW8yzpc2orRzONCBleIKKRT6BB4SvtN8z/d3QZ9Nn9fEIrrc5cedMQ+o8lJKjilvx0EyBWVYdiqfrf+O5v+Y9pY/Fa6Jfyg9laHGMDS5qz7cVV/xPJpY7u7Z3GGWc2ZxdUgq2ElcUUZagW6RqNIUSzYzUl1/GFHyuUJg6+m0M0/KeoUotbZ5Xl3syl9R++aTkMDK8qFbbnx0AlBmvljJ3Gxw3h9J0HVUzq8n35pM6xMyOVddU5esA5LHDmry8j7gMxM49VmyT+HxL/oo5XYP2Y5JfxVStnOeHCV436l/n08BRgWqIoRyltLNB3dRsG75aBsKOtzYcTXvyHroSYkCKRQ4Q2Ju5ci64UHcLrDTeYYTeTNlCyulNxDEcMjQOcCl/dG64OXQmVpYaW15OgnWVnogpuCJ6N6JDrBY1NbnxLCuKslhR3/NCHE6Zks98fbD0hurHQsCwq/LqnyZLMZLauuWLDX3VEywKC19UT57xT4rWbQFbh5SZhVjhgz7Vd7uSVilz3Zlf2b7EIDEFosKhQ6wsCRxZuEGoqt+mgwTOnxzeBCrKawoFHYCCkmLim0AK4brgAcKqQ6fmL+SksL6qil5At/7+jUBuMgXWOEcQzkTJ4tKUklOYElZFbDiJ7o31JVhKfnjxiGb/BjH2trZtWfUp8c31EeqAOW5C7cqgAWWgdJKSWUazSV/7dMurzvgT8VepFW6wyiXo0jmOVPOflKlnfaJ8ihk7jWVTD8TLK4QwOTPRamtPoep/TJtXluX8jOZJ5M2pRTX1vPlO8Eralh5g4eKdflMHjrcI7dLmFf3o8qNhJu59rkaYFSgKoIr0gBEWAI5TEXc5NkiPP5kUaHQsQCY71ntrttya+AWCE4RgK+r67uCwbJgdak9suWerhUgmr2+dZSXr/iOYMF5eSE5J5XWlVtWpKkAhaQ3I/vAK6GV4EphyLGcJ/NXnWjrVt1I7dpiSHDdFlXeKzrr9o4W+QkeXD++7A4NtD+GLHn9CEOD4WjBECBWI8OGLAUVcYKUIO3PbVV9ln2ZkMo+zWPOAyCUL+eAlK8uQlnKk/kqzmd6bh7C+4/hQ/JDIs0stHB9x7phn20OEXKHHZaRv2pEW/Z57gYLC+WBlAEFkop8VsKSwlWau+NUchNRfjF/gnLU3TNQLhRSqKL5oVR+KfrjV/AWn2tkroNT6rM7lzv2Bycb9spzXTutz5cTDGlhMaCAM7BXykSRcqy8UdiIt0sQLJW3p/O0+yvRm5FJXa4npJPU+yYlz89IeX3x+fC5hMz57ApJS0i7E1FWM1IPqk11TSWUXZOyDOqwo0i+epwr26LDPXK7hHl1P6rcSLiZa5+rAUYFqiJYrnKOckzFipJ0cEiBosB5JmnMMz0MAUqxYwG0ZRE0WQlAinat2bXV9tAWWz1BrG8Lqx07vtS2Jy6tWUsKuCPItId4EypPSThjyGoSbBAUMcfElxLehiG5wkYJrHKfrQOrghVOHgksBAcFhtkA1ni47a/t/7jqfFz7rBLhLvP5vFYhbllV4ks1ydKkHb4QL0OGiiuHC93lX2lLYCWkUujTDSlyYIeVCqjccsOKJU9ZYPWHidPiK4V8qSNwxVoDUkCMmwrazGoXwCuHCHOYLgVgMf+VFhYKIwO7e2ElUVqW+2Eui+tIh+Xl1lclCSyUEvBlQjh+TTHQdFAoFXEK16LUGG5c1uf4WHdgJ3hEQW1tb+3ao/rseTAWj7N0CsngxdaE0zEEGKCiCBxK3Dkhz5eiWOJvteyn1PcI6SR7+qUK7KVkWno5JI7pvxIUuT9PotzMcRoyZu+ZCOW5aT0KUZ6zZcyRKq1298iNhluZ12HCvPKOKjcS5uWD3M4BRgWqIjiwUHw+/ORWRWVxSVCGOB5gNTGP05diQMkyv8XySQyNdWRtrXWGttQd2qoU7oog0FaaC7KwTjQG9szFFVtVOobP2lLO8ZBtACu37sGnrQtxEj+X+5V1xRYhLiFVWlsx5yNl7fNYFbCAlywPYMbisFiKm+tXrDceuzu7v2tLCh5YoVx5nol+oO30S8LHwYElqfbyYHWbpaMcWpV1VAEL8f6rgJJw8eureLekBDpghUXFti1rFOlwEzAnn3kSlmkFRu2zdVHd87krHxIEVgWopsCSAtE2gKUvd6UE2SAJoIkozofeBEc3dhRRV6KkcaVUAQsrzCfUOcFczAE/oXpeIVEOoDwvK/nYaOgZO3B2YgHXN7bX7aIAqmq54wfgKYtRLtVWl+oPFicgvyrzkjjKoHq6KrZ1qXLYTwjz4q8v9Ff02YFCOlJnn1TXZ8jjg6TMzz+ffYTzpL+RwHX7SbZBRYQocq5U6bQ7IzcT6nndbH7XC/PKO6ocFPgOxPemJrpyXv/dzgFGBaoiuMLLu3Rk6PAY2YbiWbtvSXezC41ezK9IibakQHFlX5UlhXJl+A5ng5Xuurt3t0mHotX1PLd1sTm00yt9WWBjW+wNrMUwofIfyMIZsMAuq2YUoPI3C1cgqgOrtLIAUJmGfdrhw2Q4AkhyySKsLYAW1lc4YLCiBQ4Q7vhQAarshwS3O3+ktaN2YiHyCMAXTixaU/Hu5o5VpH6gj3IYNWHDNkHmsPL9SIMzCuDCQYVXm7CCO5YVQ40JKralTGAlK2yykj1b1ZdhSert7eCB6w31x4YsLSn29CScOENUoCotoykkQsIKmZ5HoTCE4/NWAhEQSWjxskNWL2BITYfFdTqndOzX858XiKecUrieob6mPkt/EYY0K+9zuqK4C/pMf/Ri2363oX5VfEBYdYns/BebeQIy2o/7L+1QrP+gyx/6fkK6/eSgMC/9jBT9kVK23UUpvQ6ZZl4+15F6niWgcjs551v98SsPH/KKuZJt05GLIudKdV67M3IjoZ7HQXIrwrx8nw2Z9CGiiHmi/3vkdgwwKlAVYaKkUfTs+8sRJbhno0zXBBQeIHY3d1kWWFPtnrYCVktWFQq72RnZcmfd1toDW17rCkpjxQ3dW3C50fFhwvZwyxZ1vCawdZW/l6M8B7JY0tJKUKWUwColLaoU0mL5jBgSlFKbrPZQzWcBLPZzlQ0sqlyPEMWelkn2RcIqoBJWpS+aSxxgUppPn1qxJqtkKF/6oA6rANNUEjh57OnZqu6smoFViju9P3NWgWkPpKgj9avAxE2Bnwe+qruviJ9tkcQK7tuytLCyqrmrSlFhAU2hEjJRiKlc9M2vp3HRtTJQYr5I2g2rqxSGnPxHI8lyAlrEs9VPrSgHyeDl6jB/dOS1q0zci418tN3R9YCHhyV53co9a2P730407XPr8Spv0nm+1c+Ucmm716/qB5Syn1MahMOJEthHSLOf7Bfmpa0Lf8q+yPZPRAm8/DzPfi2Pw4i6ZZLXfmXw+dA3lHPUwBX7SlH3ueWnVOe1u0eOGublsZ/cijAv31stc/tsjuj/HrkdA4wKVEVwhY2iRlB+3PWzRem5kwHAcOsh5m94OBhl668h0TmUbEsQurjaC5jJ+lhur9uCLKsLawNb6Qh6AtYqyz7JIltsaStLq4m7u/LECcNBVMEprSUkAZXDgXk+0/gwn4DFMefjQWTmw6g/Cj4cMbCywtIKRwyghHJnGLAEFvHZDxOwIGqru7cLKkMpxa7yPtbckLKMFybGGoUBqbSsUjjOuBJWnpZ5KdUDEFIONwj+ALKsLIZksV7dexNgqV0j1Z16M6dYriTvx6oH56i/t0fXMDfH81q8Hp9llRIaafHUBR2VMu98SFzrwGLOTIInoy8hpb5k/UAsuQBEzJu5KB3DcAAoldd+kj864OTzLdSJb2/W4cpl2xbEHtFnf6q/qYpctYfVd+9sDWxH15MIyzHyE/S8DjEMWDpkZDnE3KzsF+alLcUDlfRN9kFEpUyUuJ+bFaWY5HU4yX9Vvsoj85+Uo3M3EmbLqUlV30k5ipwr1Xnt7pGjhnl5HFZuJMzL52Zl0l8pijyUKG38m+Z1OwYYFaiK4Aqe13Ew/JcL3g4YbkMBVu7XKE6GqnAMwNmAtwI7YKQwOj2GtEYCkywsKQxc2le0Xetu+vqDqwLWUNbViiDVUNqlzthWZZkxXNiTNcH8T0KohFJ9Dqs8l9ZXWFdhYSHMP83M6+gcQMHCSom5LVmTEu7O06rKLdbL5HptE0JTl/VNa6h/2j2VsyWY0HcVjEgX/TW1ihJWbEsrjDhffV4QcqcNtceBRf+rnx2S1bVZHweyt0/lVQKwch9wOawQfXZ8rvnurHCuAFql7A+v/UXXaYtTxY7y5MFhnnvD8uNh7LbAQAASzF/5Wocq39/L5PNG+vFUyms/4QcHWLCI2HINZfKMFQBLGSr/xuYVa6ncnqyt+3UztcW8lIQ8lJVbg/5+Liy9/NVSjg5ieFT7RBUSP/bZuOvJfmFe2lLqIfqA7VRSWe3pJ3UMjxkQ+Et+SLl/kKRSy/wn5ejcjYR6/jOSddaRiyLnSnVeu3vkqGFeHoeVGwnz8tmvLYeVSX+lKPJQorTxb5rX7RhgVKAqwuQdUq3+wLptgWEkRS3LYbQpZb9xzedG8hmtWEkdBRoKnDmsNV3DkCHDgiuNgQ8XNnXXe3ahZattQYphwdbIlmRZMfe1xFAhkGO+SwqZ+a6EU4IIIQ7JtQrrFhaWUyp06sYWOE2HClVPKX0fChQUGBr0h4qlOAGWz3GVoAIeAEHHkzjl6x58zLdRNwGWleTb1Evt9zkwpfV0CbZCqBPCufp5rskFa9mPbWUhAUqBDTjy2v8LuvaYjp9Qex6XUj6vPPmcJnNXHFf5JihT/FkoQSTXDARUPBibbxyexu8Pr3p8XIcVxTNkl60h6+kp9cn97aHdtdS3r+uGhHBVCehr2jXcwVFDZeuXA4QcRCgwHceDseFByHHAEChVoHJLTcDzuuo8eXCd9rH0OlvX7D7dAD2xueG/TH8zMHXVvteZtAh1qvbJe1Mw9WeAqp+zn9dfZsD4y3Ep80I9zS0R6l+It6MQGqD/alv1LJzaQggg0IYir6NIVR5hz7k5Ug/z0qRkj05EkfNk0mal0eEeyZD1PCjUrz2c8C/mQOnW8lw9lOdSynpnW8vzR5GD+ulA0XXa7JHbMcCoQFUE25Yy6Q561tcPfmd7bNdYh0+KbmN8RbJpGyh/pUml3te5mMvhtfOyCqTIWbW8gVv7qiwrwWhVwDq/0nNYYSlcXOna+eWuzum8rmFhXYbY8BoEYu55qHQJo7SYElZ1YAWQsFKAwlRyiJBr/bzSAiyHlQOLIUEsrKnQLiRfKVIHFhAYCxwbshJXB9u2ovri1p/WDAq5BEaCKeM4Lq0q4oCMP+/FzYLqwLYUwNkTGFfUphWlbYx27JI+g7Pq12O6Sfhat2tNfQ4sfOuvXVFd/eWUVb/iUOLv3KIsHcfcHUOil91zMJd88tUPKlAdBKu6EI/CB4QjmVl/JkB9otVXH2/YsvrmP9+7ZK85tmkrosvGZcC6KThclpJRnu6YESDy4T5tQ0mxylycmw7fBayQtKrK66J+Sq/jnirEQ8N4/u1K1fh5L2+vcA63fJwvJis6TM7Hcfy7/g++nuZWCCEVtytvRZbidSahpC3r9TF9T5b0+Sqp6q6gk9XpQwthpkzF1mXeNWWony9lT36KnCdl+TrcI0cJ864/rFAXnHRivnV+mpSZds2RedccRvx67RxN9i/zdgwwKlAVwbpSjIONse5Kr9rTw207u86w2bptab+/MfQhMpQiSjxegBiwCtgMbLDOPFashLHGeoOSM0tNW8byEsR4BmtJFhbHbV273GOZJzwDBTwpcvJBuaLUSmCxTQsLh4wcFgwYoYixJrCuAAcgmMIp0yBAjHiHr58PaPmisi4xB8Objx0gams6oOSDvA4dQeuU6n1BFqQ/u5bWWAU12kP63E84OazcWppCDOsUKFGev39L+cVjA0qj4/D427VV1X1JIGeFEbw3WfZptCG4AiiV7fNw1Fl1z3xCAlhZHhaxu/Qrj5zTK8E1fXhWX/iaHASsHfVfV5bqx9S+prbu7q48z7e37ac+s2j/8sst+9Ca6iErz4evyE+/KhwogE5YTCgo/aD8h5bWVA4HBpxKWNWFITEfplT6a0BYP00g5ueUb4ou9/IZIuR5Lhbu1f+JUinTKnryIy9lXpiX7mYlw0R5K7IUod+3JO6pLSd0Q3NCn/uKbjZZuooT1enDS1XWpEzFljLvmnqYl6aUmTwVMU/K8nW4R44S5l1/WOG7sbPNyin67lWx9TSlzLStkHlpDy/KQztHFf2fK7djgFGBqggCkhSwPp23fvWU/d1X3Gf/9G2n7Fu6kx9vC1iyUlB+vIYd5ecPDEtyodu2FDhOGCjalkCUzxb5CubdDfcabOh4rSdLoTmwlhQbK2Cw0C6rRfgcjEATL4JEsYZlhZTDgWlhEc/SSqQHUlgpbq1U0EhlnFaYg6pS0q6w1RbmdRBezcF7pHKIMC0dh5mOya/DgrYARte7l6CuZ4UL2ugu5EBc/ZJWVDhK1GClc275CDbEATUcLBiu89XjOa8tQlzOwfWV/wAgqW1bsq4GAFQ3E30HVsCS4VxAi8MFlmyWXQpQ937TtuyPnNMrra150KrDKgVg4cixqr66T329ozq5hah6izgO0Lse79qPP7Bg9+i7oNx83sjd6y+TBChVYJGgpFhSKZZzivj9JOvGnBYvKsTFHtDxigxtJKpjkR5RsrhWea8LrgxRqgqu4HOeLH/wLvqJ1xXOvFCer0vmUc/nelIGV96KrIuarnPqK227m1dssCNrS59FD0uL644gXj+VU8ph6l4P89KUUuY5r01IWb4O90p1/jBhz7UHyrQ8LKvRzjX71tjs7tG2Nfni6MQ07V6ZV99923AEmfRXiiJnpHaea/aT2zHAqEBVBBvrw3jlnd+2v/Mf323/03/4iP2VX33SXv2dVetLEY5kabFsUbwRV4CR8LBwUwp7sTOwVSnkliwrvARjqSKUr9J0BC8pYsDVwDJZavvagsxbsaRTW7KqY1ZOdyeOdWA0HQpEgI47IvQG7iWI2zrKvaP9tuDoVoOUsC/3pDLZ9yWLpIwTWA6qYpuKG8cFhskYIstljXzNPonvM0RYQQQYAjDmi9aBjuoJuAFtPAIgkKkfEIbf0lriRZd9tRdo8HwVz5dt6lzCOSEbkAroAqGZB4B1Di9GABsPN2MNq31uLSmd0pPOgel9RtvxHqRfA3xYWuzzmAJpS3d/hH0koVV3Zd8DK2BSCcp/SXV4Ru3ZAQJb0bcbguqObgguX9u1hf7Yzg+29OMSTEQ5X6hX1+GwAZgcfPoO+nlteW07FlJZB69HtfXnvrTDMWsHAh+3xkQqoORekBLyJU2Ku8V7GwCdjvULjnOk13U63iP6mc9TBAeFMl15/bx8kP1CKuZU3i66YFb0R/+76sgv67u0sn5VFq++10zgkccBkqEsp5SD6pxSD/PSlFLmORGdmJHiHNfsJ0cJ867fK/GPnmM4eiTr6jPDy/b70lUrfLEm6W6dzAvz0iGTPtFBKdfrp3lyOwUYFaiKYPc8tmA//PJP2//2X+62v/FrD9v//JaT9sBSV8rniu7oZdlI6fqK7riz60fB0kE8S3Wu0bMlbZu4sct6WsGlXeDg4WGGBRdaQ1lSA1vqbNjp5Y4PCza0v9zqTRwK3ApA6Q8G1TaGBLGucku5DqruwF91AgTxjAtLBGghMQSI4mXLtcApzoUkCP1NyFL6vDbevQaxsAQuVobIYUIf6hMccmjQQSLYoPjXVPYx1amhvnCQCkx49TkcAJbi3csPUG0J9ILLpvqERYOflOW6NIyHl3G4CAsowJLX1+M8Hgh4HbQPtBDtu4WnrQ9Fch1A1WfQ4wZAWxwzcBLx4UHqr623y2EV0EpgxRzXrit1/yGgxCUzsEIqWDlUBJ2m6rCga7FYR8pzvB6WH+/p4vgKi9NKAVwRQXhvF30KNH19Q+WT81OAw9c/1HGWXYpDpRLq58N6W7FaPHmVoKWeAcK6VGVpP0FWyoziRPTznsrhfvCZJmU2j5Dy/H5hLjx0QV38s1L68/reLsoCZ8ibNvJvbplFvvsJYZL+AKmHeWlKKeszEZ2YkSqe9NeTw4Z5186XKJf+49Ur3xju2t0D3TjSwX7+1sq8MC/drZbbKcCoQFUE+4OPPGWv+cg5e8m7j9vLP3fWvtEYS3FIOUrJ9gWeppQyQ2NAhi0WFV5+lxoDW5Q0lYaVH5baglOrbxdxvuiO7cJqz5bXeoLM0Ja0XWvq2jYehIKQFDoWU095B6iwoAbWkzWV0u31/TzK2N90LFgw/IiTR7zMMWDnVlNlQSWY6vFTWE0BhrIOYIXzxWTNQSwQFLqUcDppYJlQHhZWUwr5S52ONQQD1lXkuTUHic4nrIZS0n3lsS5obOoYb8jPqH9+8slL9hH1C9YAEGEYD2vNYUJ7gI7iS8FaY6gVIAFuhlGBFu7wDAf6c1mKc0Bqy1Apr0oZa39zXVadyqbeCS7AG4ACnFMrKyC+PRkWRG9NlD8WjCv6WWE+aGP7qvU2wypdV514Jm2kfNfHyk+WYU9AWZDltXMZhxLVQYIljFWE5LNZue9KS+XWpYQKabGGgdUGQ7sOrCKt8ks4Zd6xPwuwElZl/vuJ/h/5B5/XpJTK+rB5Ta7RBfOEoUEyw2pkBQ/296YJGPG5huRxSJShtBKdnivXC/OuqcukLfvIvGuQeecPG8prDhZ9j/SX78+mLKyzupldHPPdIp4z867ZX56NoK/tjMwr93pyOwUYFaiKYMu9LVsULM52pbSkcHakXHgLca/LG4SlLIGEw2Vkvm6gALTS7snS2fR5KtzYWbppRRbUYqNvJ5badnKlrTQDazR71uU9WjhfMB8EeJiT6rEkk4DUrYSHiAtY9SWdXs+tBd61dG6VF0cqTuUzh+YOClLeCZ8SWMAq9+eBKuOxKLB0ckgwhVd5pOcd+wErXccWC0bljnTntS5wDZQXw5oJK9Jwbcx1jWxD7V0ebNl9at9TnZ59Ymlon1Q7NpUOCGEpssoFW4eVhK2L8gPWnOfFkgFDAYu0AhZDhGkBkh5HGAC2KXicF0y/rrRP9restS6Frjptu0UK0MKiSqsqJcHFsKDDCOXtUgNVWliVlcWiultbvG4EgApY9BtAVRv7Aspd3Z49qn7aYdFhQZNhUYZYw7oKCyskhvlcaepXNS0/REX7ljmrDW4ysIQrC4trUcKerqonQFJTYqtySlCl1GHl5ZPPfqK6aXOkQPqD5KAwCxOJLpgr+oNCpRNk9Ho962non1mZwirLUPREbiSU199qqdcPOWyoX7e/RD/wPWAh5f4OLyjV91In96Z9boR59bqe3E4BRgWqIkj5onBHUmZS9LJ0WIC1J/GlmKT0WD4JOKAwcTZAeeJMwVyWry4uhbraZpmmDWt0122pM/JFcH1uS9JUWh4m7g9ZrQIwASmBTAq80+kKaABLFpW2KaTBAnN3eimknuDAu7U6XV4GqfqhuCWAB1gh7AOrtK4STPVtppko62oYMIaqsLbiGS0sK6wFh4GULBYKTgUd9VV3LGgojjcpAzFfT5BjnXcPSsGZdADnmPrjvNq3pbT3yRr9utqOAwn9Rr4JX/rXoVVZVl6u4v0B4iqdt1v76X7PMCZDi54eCwlrUIA6L4h+oNWxl+oG4rfb6/aR9Q3dKW7atuIdWqo/yzZtCSqswI+lCbCQdMII5Y9I+Qso84CF0mdojnd0ARH6Z6A86Udc3gf60X9F9V8Z6UZIdeh7nVWe4n31CwkwId9UrOkAgVKdbBF9eXFFpxwftlUZI9qvmwy3nlQPF9/H65H9hOJeWCF1WCFRh+n+jOjnjhwlkPogOShMYFIBZU99UqhrdR5jS03bm6YmJay8DF2v6IncSCivv9VSrx9y2FC/bn+p+ln7rP6PJykOaeJWkWYqz4Uwr17Xk9spwKhAVQSBQUrRBQcHKWMsoQpSE3ds7u6l6PAOZJ6KeawGkJLlgMWEBeYWFApW0tK5nueDDKagAkwCFVDqACeOXRJU4WBBeqwrlHJYNlLWQABgVXWKes3CKZ/VYj8lYVYCiziUtCtqQYthQMpB8YeVFMc4PfhqHrqmIzA5kHTsi/tibWlLP/kckc4BoWZX7dG2523YtAVZooAdYH14ZWSfWYvFft0pRf1DH3tfS8gPK8uhRfnUScfACyssrTLmsJi/AgyTuiqOdgBbXu64KqX+ml7X/omsuv/lXN9esjawJ0aCM/1COfo8ecllggoB4PRJegxOIFVIXemzEjxASODjbekrtO9cEcAEFeUHHN0q3MAyUh2rGwSABRSlL0NpomxVxgyoKsEjkFeyjCVYwt5mlcULALckQJD4mBtD0nK79cAqledRQ153pOuVcAYuOr5ZKfNz8X9HrFctlNd/N+SoYV4e+4m+Orah71J3O7xPCfH3uR+yDYeV53KAUYGqCILF0CU83abAciBUytLnT3SMheUKUwocDz7czX2eibkohq2kpANGAxfPW5CZhVMI15Gm3eEcQEtY5bNWsSwSdQFUmV++AdnLBVCqD16CAI56JZQSUiGz8MrhMF47ArDiOa4KglyvPHHo8Oe/JL6O33jX+4E5K/oirZ10bycNAEJ6sq5Y1R3w4BnJIrkPqq53LPZl/eg6gYx8PC/aiAAjB53KdCsKj0CercLrDyeOEMrzOSzBiS3nSet14BrFU9fL4yu2JGB8oL9lP3qhZ//gRNde31C/jAXsAWkFRe3jHDGxNiWllZXLN5UWVs4LpUzAUIECRc+ckltAyhuQ4pK/eXnXrmypbCxX1ZG+z7mlcJhA9APSL8iVMsfaTwFy6xWwJnAkjvwqeCP5Aksk6zOt73Q/oZRSlnVYoa5lqB3ODaQp5bCBPsntvLocVSagynz9X9QpYo4eyuv3k+uFedfsJ0cN8/LYT/SVsG19T3pb8SwWIf7efqFs12HkuRRgVKAqQqX4Q/lPtwGrVOJuRUyOsQaAXAUelG5lSeWQHoBqM+Tn4AoAJngAIpDCCmt3BCzFsW22Og4sgIILOPWIdB3Pj3qSR1gjU7hS15T0LiytLCCVq14AL45RyO5wUcHKwSSI0Ea3aoCA2smxDw1KEfZHAFTlK21D4GRoFGgwDOaWF9BRfXy9wf7Y566eVpmXRkM7p376THNkZ5THxrrgq3jc3v21JBX8woqT5QW0BCbgmDcLpCE+hwMdWl7H+JwcVBxLcTN0GQo8njPjLbpPCtDv6ozsox2VPRaMGQZmiHMjPCtzSDCBxZY+iqG1WUtrj5VCXJUmLSSsvHWVz0ocwPOD7Q37oOq6dRkLEKgAqmK4Dtg5IOMnE0s1JWzCimMtwnWstQpWWFMAy+GttuPBSb5TYAVIJ/WUlt4PVkhdoR9aVN/S6rpeIE0pRwoVYObW44jy3QDWjYR6HgfJUcO8PPYT/upr4/OwY30/I+b2DPW2XU+eSwFGBaoiuOJPARKpBJGEQ1gv7EuZKl08CyVAASKUKTCSEm9jMTmkwhqKfANWQCmtN5wxEl5sG82uW1gxpKdydF1XeRAHrBxYnl8Cq5pjc2BFnbye1J88gInnE16IORyY1hXKMS0Kzjno3KpiOA5AhHWE4meeiH1WpXd3dZXFclLDCmQAzueXvJ0bav/IzqrchwZ9O9fftFXlxdqDWxvhPo/H3qjKK4HFHJgvc6WtA0uSn0FKnvPzKs+dLxTvylqC6/sQUOFGTp1ZYmsL779d21XZ/hJLQWQ0Am76zKTgeTYrVv8Ij8kUjumjHBpMEDmcKgBMQFDFI5luzJyWfuishIFr/38407a/cm/PPt7ZdDpc2TUTV5R/zB/6+7oq6KUSxTMLuAAe5sgAFvNVOOH4PGMCS+1moV/mGwNYQBrrrV7XUPQ3A6w91xGvn/itBlYJknrw6/RnXv2OIllGStY/5aCQ19RDef318tgv1PM4SI4a5uWxn/BXH7G+v/EWa479b9Fnt0vINh1WnksBRgWqIrgCdqVZgSCVYCrKgBVgmVpOJXzc80/7OFYwf+NzWa68Ay4JpbCGKKOcKwM2HFfzVoJNQg7o+ZwXonJjGDHyzbJ9q/zC+mLOKKAFrHxoz2E1dcxAUjkDK+AVFtg4Vs9wSwxnj7FbAvRDrlBBeWl5AgSUJssyMTyIYFUBtVWVyXqDWGQBJvoPGE77NOe/EJ+fU30TWCWMEADKNocEUxxQRX65D0DzlTE5TOb7ErZYJO7sQb4V7HjYt+wX9nNYsG497Sec54WOPBqwLnCMdf2OgLQqkLx7uW+/91DP/uODq9YAgJJt1WsL5w+BleFE8ggdoLy0BTIOKymLLQGNFd8B13gMkCKeFfepP5JzYg6rrLeDRfXzbch+VlapzOdJPX1KPd31FBlnryfKdm58CqFUnCU0J6KEB0l5vYv/my3juRK+G/Uqy0jRV9B6AtaWvkvETM7pT35Gt2OYtKOSDPXjMpTpS3m2A4wKVEUIKwTljgXCXI9bGaEM03qJob0EFvBguI445pZC8IxrA5sKUpMhQ+XvQ2kVjHKLhBUWw5DAKSyqgQ8XNlvdyLeCo5fj+UbZDldBAmDmg81hZYUwx+YWVQJJkpBCISPAimPOpSVGes6lRRnbKm/t0z8xjAhUdN5FQAJOqk/MT8VxwggLyutbgctBpf6dAEvnyuFAxIf/CnHI8JlwnQDDEKB7GFbCtaRheJJ1BhmqZK6IOaTJMKeuC1jFluFGXiGD514ODablyX5aWdO5rNgeJMxR9QGmrJ/LAsw3hlv2me66j/19+FzXvtjQ/mV9BirfV/FQ2VEGipOvqPIR/YCYeyBKWFXdLSsJViJOJcwvuFOH2kL7GArE6gKYXm8HFnklXGIfWOXcWZ4rFfl+UqbL6+ZdmwDYL3Dm2ZS58CJeJ+fVcyL+b5rPcyWUdXo26zWvHPqtp+9bOSSIYHCxpFemu91CtiMlQx7TWmDt35tKyvSlPNsBRgWqIriixhMuh8RyLTuUaYKizSoWE0AFQJDS2sHZwL0GOad0UyCFskcSVP48kcsUXF1c3SsLjiHC1UbHGu2etVQeSzHxdmNARh3Ksil3TWn8rcgqY1hZNQxRApTNCkgJpxmrqor3PpAAqq0ttV/71LeEdll/b4/ShPXJlusrIGHtVPszlpTySpkBFmVoC6TqQ37+Di7SVdcFQKfXOAi1jfdpAU61S4AKUDG3tuvDhA43B1Ul+ox7bHUtwOK5KVa+SFhFP8wOC6YVxL5bUxKOy30EwIzGV2yduaata/ZtldEVUK4KJouDLXvb2bZDZ30Tb81dt7QyT+kABfLB7R0nDpsAi2HGqVzx52Qczmob1rDPaSkvnyMTtKZAUh2VbwmZjGebChzZq8TjR1mmuZ7ktRnY+15ICaz6sceV7URq199IqOcxT26vcM2G+r6N9F0j8JfX0WxJm/srbG7DFh0U6p8V7U2pn0t5tgOMClRFkPKbVaapGAFCQiGlDotMgwCWBlDzeCl1FBXDhbxiROcZTsu0XIvixSEj82bOqvQwbLT6tiJorbV6tiphyDEdNbweKqOh9Kuy+JYVt6S8cITwsqr6ACyAVMIqLSusr7SsEOJQ2j4sqHMh0RcpWf8AcMQBJyxT1hjEIcNd3JWXr6tI36qdJbgcQrkvIQ/fKp75QFbDx6KqfyaZNtMjk/Ocq+IYwsQJAxAxLDnQdiJYZhMrS9dX1gkre2TfBKwAVyyMC0zCsortfsBK2dH5jbF+5AIIK2CcVjmbDP0JLldldf3xmY7d190SidRvmzi1XPGhRLwCpQNcebLmIFZQCax15ce6gdztjlQ3LDi3JFV/n9OS+PNdsrQuKw3rEgKk/YYAU+bBJqU8l1K/pi7l9QT+3mqph3lpSqnD6gVgHTZcM9372EA3XtWhYMUrc8LV3ddyjOjnRaAd2RbfL74fk+9Nnqvk2Q4wKlAVYaIMy7kahH2U4wQogk+eQ2bg1R9asycrRxBZI34gSCFcI/GHj6t9vxbLS/sJsWkZQDGHGwOQQKql46YA5vsS0rmDh8ptCYgs3XS+2bNFnvHSuaEkPQ6ZmwoYbU+sKpQzkOK8z3lpyzNJDjDvjwSE+kXnmdfCgom6Vp6UDGVK/DwveFR+UWaAwGE16VviBDHl79aT5xvxE2BV24RQDDXGvjtKKH35zJYDjrwEpd4wVpHvKm0Kq23E0F8FK+bUdBxOJeoHKXrWFWR4M4GewMJCYWHgtK6QtLbmQaqM2xZlNjavugt6SxD5Dv0tWDHnxuq0962t22+e69n4MnNYG+7JCJiACr9/5q7yFfs+J6Ut1pQDC8tKMMJ6A1A+1Km2+pyiQDVxtEjvQ+3Pg1M9LrflD7T8kU5kn+tLmZeHoidSD+W5w0o9zEtTlz1tqUk9/Y2Eeh7z5PYJAaXT+u4+trFr3xhftif0nRsr7pq+g7yDbds/Y30PlJbt8yXoa+3in9k+3+O6PFsBRgWqIkh5oQATUNVwlxQiyrmESQyHAamwmOJcnO/pOpZMYlhujeFDHePm7vnqugHKHUXvoAoln8NpOSyYwrxXDDtWUllczJ0hzKN5vPJkqBCoNQW3ZaVhYV2Oh8onV3/PYT8UcSpmtgjQSrDx2hKHjderEPpEaaZtZp+2qb6qxwy4lJ+L8vNhQYcWYIp9rC7c132ld/VNPnuFdRTPYiktsFFa1kwkPlbK37ROdS0PHPP5MPzp7+rSeaQOqxS3stwzEGgBQq5RWxk6VF/kAsJ1YKXTxXRIMFdyR/SFLiSHA9nflRb35ZoEEKyss+SrfZ6rAzK94a790qMN+0J/164AwN0df+VIKn9/pksWFbCKOawAFLBi5QHfIgx3Kk+GO3F1dzgBK4CnvOIlkGFlIQCR/JEcJqxLCZr8kc7InGvqMi8PRU+kHspzh5V6mJfmZuVGwrx86nJ7BGoqS17fmYdkxX90uGMv64ztFdIvr+tv2HF9/3AR3bmq7++kYbdP664XsknZovJ4P3m2AowKVEVwRQpYptBIxRxWFPt1sORdPud8UVzFIf56fF2zIiuIRXPda1BbrCEUvW+VDwqcMifWCmBTGRkf5VA253GJr0BFfog7foSFRz0B1xplUoagCRgTVvniQhQxSjmFc4AGwHg6CZBLYAVoVCfq53WhvpQXdc5zCa0ZYBVCPWJOCwABqQBVvKJEcZQjkMSQoPq02vqrSQSqnqyIJVmraypjTe329NxcADnthyMGDxdPgVVCCytrOiwoYBFXXQdYsbCQElgMCZagyv2AEqKfMyDQ8R4hHugoPd59KwLjUNfzTjXmzpgAuONM235rgUWABbfKKtKlDhUHzXauWsHyOJdtKDiNdB3A4pXwzM35MlDetk1/UDmvD8uM4cQQ4lISikAk3oMFvKo4bRU1IzOwQoi7jtSBpagZOUwo01NuefzdkhsJ8/Kpy20RqKi+D13daH1lsGlv727ZT7U27U9724LX2P6rdAwWl75ePpwd3xUdPE9C+XkdVp6tAKMCVRGkfKX4pIxTcqgvrKqptTWF1OyxX+/xAZiWrju/3LGF9siW9MGuKL/FVt+WdHeyJmXPSxybssK8DO3P5gUspJCrITOGwyZ1khXFgrydtqAkYZ+6JEQchjqO9gAQwUgQ4v1XrOaAIgZKbAEYIAEyE7BJAjIo8vCS9LoBaOVHOeGdSH2BbABqCitBTOciD1zrYxvxGzbSF9+H+qrhRoQhOp4f4jmiOAdEcRiJ+Tge7m2pPasSt6ToI6UhrQNOdfY5qQOAFXNXuLJrW5WLkEe8iXjvHF9aWCnuxKBfZ4BqL7Dq8LomCvAGa5sFnSwAAJtLSURBVFYIaAosHfLRD3yoevA+rHeujexnFns2uiwrTmn9en3reeAXULE4Lm7szEnFivQCFFaVjv1tyxwrLz4rtqQb7+oaZeLDiJtYh9oqHoAlmBJOIOCK6peQyXOueKptKKECVkiV/iCpA6sOnMOEMn39+u+WfL+HeD/bNWvpe/eIfqOv7Y3tR5pj+1Bv0+7S7+fHmyN7RN8zvig4YsSn9PwK+V3QT2Kyv588WwFGBaoi+BCdu5QDHPa1jZUrsCKkKKUkEyqpVDM+hfOkx2rgtfcrTVlZrXVBa2DnBaoV3pnF/JPAgzMEVhhga0hwqMAxg4d9Uf6AIBWpu6dTL0m337N+p2c9VouXpTHodeOcLKzeQLACELi5syySIMHafeu+qO+GbSs/5qjINyyetHxim9DyfbYS6hF9IVG/5DCk95OXGw865/VIWlkxHInFSB8Sp/MSXjJJOQzFjXl3lJQ580gxl6Rj4CM4tYG00q3QRwB4xCK829qqP1DSA+bg9Dno8/BnqYAZoNK5ElZhYQG3CsLVZ4eg6N26oj4VsEpYsU2vwRJY+n36tg6piVTxvDCR9f/WdZfaVN6sej0eX7GTw2172XLXPqB28QLIa9eu+DWABVgxbLghuOGivilLiWet8CrkeqCFtbU+DmBlO3DA4KFs5hx8XUGd54Hkcokmn9vCkqMN+iGkgpmARdequn7e26f9Ejw3KiXwosSjh6jv4WS/MC/tQfL9FurtB1j6ukTQ96Gl7+KT+m7do+/vN/R7fJt+V1/Sb5LvOh6DfHe0eV72XfbJYeRWBxgVqIrgijcUP0NpFbgkMQw4hVUqupAppNLi4BqGBfEUBEhYUQuNti20OoqL4UG8AHmdiHv4KR1WBMoZxwmggPOCK36UvhQpAHBgIA463Nw7yqPr71UaS0H3BSuG2mK4bSAwDKwx3rHjgldDsBqPBQ1fOX1dil7wKAAT1lCUmfsocSCXc2jMz3VZdor9qn+oH2mzfuX1CP1BH7lUZZXrGbpXnoR1DBNewMKtQCngPsp4Y9ff7AyIN3ivldqxM1RZ6n+3nLh5qIAVTh4ClPqDZ8B443CPIThAph9Weh2WnyHu735jUAGrhFaCKi2sHA70H2QlaWkRPwMv9iVAAmsHEDGHNRJAeH37Bd04rIgcPDwcbwEOQPhzVFshrJLhABIo11U+lhVxORzIK1z80QtZmbjwM6fFw8QBPZw5VH/Ay1CmKpNDgzhieP1oQ/WDyECbiM/6PxvAQqKsOHfYQMpSMq96PLJfmJf2ICmDV/UI9b0dA62r9ynfAf8eaF/fCmIkuhlTX2BVMRfKd3ibdPpu8T2OtM+/QLsOI7c6wKhAVQTrCAI9waAOrFC6ey2pGIILBR6gClgFsHilCJbT0OeVmrKEABX7SL8vy0jiaQcS4qRUOwyDCWQ+pyIFWkIFIFDWQPk0+h0bKs9LsqpeeaJrX1kb246UOQp6qLpsCFYL/S373YfW7Kc/smI/8/k1e1pm/MawqzJVtkMkQDO1hhRXHQMryk4AR5sCtjE3RjpBSWmQMg+2kQ/wFDSAvFs2kWemm1pYlTt5JZtbAoWULw/TYl3hdLEx3LKW7uiOqV+/pevPDlgtHqAqL0HNF7+VVRbzUlhYug4gqT+IA2CcZ6Hb8rNkWJJy0uIroVUCK4cJAUcCK+CEBKA4nghx/kMGQNVwnOIY9sPaYhFd3ah64itMWCsjrgEmAIZrsLLw+mMeawfrChd2bXlIGOtqSL0FpHDNVzsAmiywns65ezv1Vz9yM0CeOX+VFhb7UyU0DbSthBVb4mYlQHMUIa9SiDtq4IpSbgRY1wt785rmH2Wx9/wL/hnp++iPQaiJ9c8LIT6/G/76Fo/Xd1t9oq+0jtU7Opnpn4+BZh1GbnWAUYGqCD7UlrACDijWUNYBrFLRBaxmhXkkh5sUNc4CrHbR9HMxPNhUfsxdYXH5sCF5K473Y1EWThsN3q8lYKXlsq47Z5QoAKBObtnIauv1urYty+Hx9sj+2nsW7Me/0rbuDvNR28p3bGMp6W8t9u1P7l+1N9w9sF/4+Jq991zTdgGAygFq3j4AWO3nMTBBObu1RrkS+oHr3JlEabAg02JKSOXWpcoz4cEWcGQaymTf541UVoJramUJElK8fR3j9LGhPM6pX+/p9ez31pr2R82unZMVuk0eUtxYF1ga7pyhtDhhYE2xBBOWGnNgcZ75uRBgBURJkxYWQtuBVFp67CfE2J86XehHyY+2glYeT+MDWFPX8nAPBlTXdgMavFqf855WP/YtJfTnvmSRMX/F81UDgaip/aFka1PWldobwKLeMRyIpcVaj1vaXmQ4Vfv055bPWaotDkE8CKs6VcDirtiVcA0eHKbSceWk7azENUeRzC+FuCgrtocJpDys3Gio55NAdDgy38dx1abnU6A9PGNY/5zqclk9gAAq74fqu34NUYLL3k+RVv+f94E2zpNbHWBUoCqClHKAKob2puJwEXTqoIqhwIhPmIXlElYFCp518RjqA1xr2jIXsyILZbXDA8D9yF9pc6WGjpRwS0DAecKVJxaB0iSwHFoCFiuc80qMp3Xdv3vnmv29O5ftKV5MKGgOBlvW1nVPr/Xs44+07VV3r9qbHm/YMeW91QWeqtsgvAsDxtRZ7VDewGRD5TLfhLt5tjX6gn1ZiLqmAegqBZ+QAkBZT3f08Hkm+iVg71aWykpgeXkATHABHLGyCFYT+zEk6M4Y6zvWE0Q6AhkrRTzcHdn9qlNL57CMcGCYcdaQ8KyX51GBKp+/SiENwIpywlOS+udwYEKrLuWw4AyYKqkDa7JfHWNduYUl4RXuaXG5G7rS4AmIFeWL22o72Lpij6mepwAr81NjIBbAyte8YDVuKR1t4f1g5xnGBVhALIGlY6xD93KkvKyTy17ly5FO+XlXPmxn9qu2cbyPkOWsVApujmSZsbd/yDSHkRsN9WsTUNxQ4EATWxRzVVZV/9s5ZJ8h+lgr0WcsoXmzEv3h32sd8x2hP+ibPd8Bz5O/L4SbDTAqUBXBlTFzNDG0h7KWSDmisNOtvYRUgmqiKOccIw0UvGRV1tPFZs+WlWcDkaW10ur5luFDLJBYGUJWkK5LEKQFlEq+2+loX7CQUj2jfN76yMj+9ZeW7Gkp3U1JWwr5lOLPqcwHz3Xt8wt9e0pKr7+O9dYVKNUulcn8GfVEaCNl4JBBGV6O4gJWMQTKM2QMSeK5h9s880U8jByAwrIMyWOvs8MwhwMBVrQjBVj5sFbRdwmrXKgWS2skaDGfhSMFVsfWppR65VXoL5dUm73fEeUzefmjtpzzOSyXbVlgDBGq3Trvjh7qc4CVVhSwKocDEY4nCn8OsOpxGV8el/Ep7uBAnASrileRYEm5Q4X28Sz8pm4wlpnP2mHB3vAM5PxA7adN/m4sXQPAOoJXU+3ChT9WoN/2PtzUOSw3XrGSz2RhZaXlVyrdUDKqq/6idLJ+ANWtskoyPqVUVEgot1KinFLKwNFszN6QaQ4jNxq4Vs3xYS6OsCR82EuHDHthlbKKCf1BOrVEf2/vEC3dK/OAlZ/vvM98j+j6yEMHL4SbCjAqUBXBlXEKgGq1WS0i5qfcAsHSqRR8Klckla0rSIkrzkwjcfd1KXmAdQlorfVteVVWVntsF3WM8l9TWUBogyE9rC4pcspLqwUBBAzZ+VuJRyPbHm/YaSnfl51q2JtX+25VbAgQo9GudaXgfeVxbd1xohuehTh1LLf61iYP5RVwxqpM0GifePqganuKz2N1B+HhCOwYdiNO+XJtXbzeDiz6iv6ItpTn8cL0OTCHmwCdoKn6cdKXWGn0jwC1KXCNJYDI4aM0/sxWitK7BaX4eM6KOIYKOQ5w+ZuS1T/AEBDVoZWAQtKyyuewEjQOG5R3BauI14/00JL5xI+fOSuGN0cCFU4VQKmjshcZHt26KmtL/YG1tBNLNA302Q4FLd40jPXlDxNjaSmPdX2PABbzezwusLnBkCFejgxpBmwCPOGE4crFFUy1nQiKOtKHggpYhfMG4Juem6YJQUfNyqziyuOZuGp72ED6/eSGgy72duNcMMlMDasOvM46RBxmxEWi2zZkM/dK9bf6nJDpd+MQUuXzQrj5AKMCVRFcIYfyrqwon5NiyKpSnDm0JUGhxjCZFGJldcVzS1KMWCNVOuJYfbwla63ZXbdVCUs2MTy40OjacjMeLG4orqOymCNaaXXd0SAV+Yx1hUOGgwwPsSvWkjJ6bDiyZRSUrCN/a64U02gjnDdY6Z2hR/dEVNm9zkjQErgcfGE5YjEx7Oiei8Rr6/v0QWVdkRbItRSPO35eQ3rE4TSBEXH9SVx5jrQlsNwxQ2XQn5M+o6+1zb7P+EgHULAgWO1CdROM4lycB1Q+HKvjElK5716DFeSw1Bh2A0gMg5bAIi5hldZWQqsEVB1YyF4w7SekjfRYO+7GXllWA0Gnr8/RXeAZHhRwehxznjiBiTks0vKwMGsKTp/LEsgYIq2GQ4E81igL+9KmmL+SdZUWlsovgeMgy60imLfJcyihgBQSadjPtLGNc9JtNZlVfKVkmO4dLpB+P7nh4BlELptqyFn16RfVh1/WTeIC3wu1j0BfIGqBHxPq7bldAjXeTwjlZ5XtPpRwbWTxQrjJAKMCVRHccukPw6pguGwCKrcSpFgRd/NmrkcKDsWJRaL0HHMnz7xVDqMhQA73aob42jhfaNsTYNbwDCQ/pcXzbrUtqKjM5WY3lnMCVAKWA3Si3BHmfUK5rvsc0bqsKKwNKXMpfzwOm+2ONZsdW2sKTG3BT5AZCEy0qY1nosrsCl45hxVDf8AEa6nvQptoN22I8wALd/oAFmB1oOmaqB9Q1bHyo02sxME56pxQw3ILQNE/IcAmwZhgSpn2fxznahgZ5xYv11bXTwErmPEcWgWrWEOwnL8Ky2ssJc/zX+UzWCko9nRlT2iVwCqHAOvHh5cpsFh6CRjh5QeMGOLjWSssJoeUjjuqr1teWGECEMBl/otXjLgDhs5hnQE6hguZ2/PX/6u/GDoFWLGQb641WIFFPwaUC/uIQ0ftSSvKrQidRw8jAIo49omnDQ7r4vrc9/OVlEqvLhmme4cLpN9PbjRwrapu6/qs19SX58Zbdk7fh2X17aI+iwe4QdzZ9XQ4GJSF1dtzuwRqvJ8Qys+q/EyvK8ohLNAXws0GGBWoihDKW0oR7z1f/kjHvCaEhWVxNGDrSl/Kf7k9tDPLLVuTUnh4sSurad2H49yF25Xp3i2gQKniYcfWy1NePV3baMXrQwAcjgQ+FAjQXKmHlRXWCaI4KeVU3CgkFtRlaK4l2CytdmxpreX5Oaz8OgClNCovXpESUIphwZibaqoOSCr+tOzKV5mw+O6qrDZWhm94/kAvLEwsUlbdoC4pADSHVSO/7JNZy8n7pyrXy55AKY5T8prpeUkF1jwPkEoLK+ar1KcocIYauV7XuHdiBasUjnMOK4cEARXbHBKsW1k3Ayx3AdY+0PEV2LWdPo8lywlYSVGOxjhg7Pr8Vsax6Kiq4nNXDA2yBc5rAArwATG1A2j5nKDS4LTB0CBtyvoSUC4JG0A12xb2pXbqirhUYkoTkGI7hWEJLy6flen1yM0Ert5Pjhairev6vHsSfSRRV9XfWOdRxysC/oP6/myrUfxTVFWWrvW/Nx6yzoeRGwnz8tlPJrCpfU77Cd+hg0T/J/JCOHqAUYGqCLJMhrbS7Ntao2uddij7ZqszWRXdlTsihdcYbtlyb8OOdTbsjvMNe7Lds3WgUihQrimVMPv+QLHyAIC+xJLS+Cv2UeyCEYCYmdOphPgcqmNIcAPFC6iUb75mBMhiHbWYF9OWJZqwmmK1jgBHuXhuDH+GpRNvT444t6y4pmovz4hlWwDiomCIRchD0QmyABYSZblQZ9UdweMw+iFA7dYRbausyJQYZo2+Ssn+S6HdU5nCKyWBleJzWoIRc3x+jcMyynaLqgJVAqtuXeXwYIKqtLJCAlzXA5Z+0xMp41HqePlt7WLRoOBRgtdsU+X4w8E6x3ZQWVHMbW1IafqLG7G6BCq8IIc4puh70ZYAP4YYWdjXnz8jTtBiaJBhY9pW1kFZVYChDgFRZFrnUErzQiorrp9KQKsEVlnebN4hNxO4/LBSDxnv83P6PLevsEyWPgHaQJyEvh7p89nkhmLbrMswLY1QOnfEkASs+De/nMOEvPZWST3MS1MXtaqSWWDVQ8anJJhKmXz21bH+u7wQjh5gVKAqQgx39bEcZKlIeTJnE5aClJ6UdqfXsWavG/NCzZ4r8sZoaGu9HSllnAW4c9+rQFk/LxQ61tu6tQUngMWcEoDEUkGhx5BaOFrgKJHWVc79ACu2POOU1hHDmKuNtq2sdbXPkB7LOwGZcKpwz0eHLQIUchuwIk2j1XZgYS1Rvg9vkr4qzy1NASrAOLClZseBxbDgNG/SU1Yhuo7hzckr7x04AawUAJRDjyWkUjJv9hNY9OkUWOGkkfsJLCyrKbAE9gpWfq3K8yFU9XEJLATrCmWeYGK/tKrK/ZSE1UHA4vdeyuSc9smP1S34YXMnj5PDthShz19tYXnF8KBDS8KQH56BWAGcG25MLSzSALX1TYYStRWkGBrkwWp3wBD08BwEwtQ9h/OAFJBx77eqHdTzsIGk7qgg8a0yCGtLyhyZ0zdpSVJOCLkcodAi5JWHFfq9FF+lwT8D2lCl45yOuSHxVffpp8uKw6TiJkWVd/d2X6uRoVngpXjyr8pJOWwor7kVUg/z0qQkoLJPUuJzmR8OAlbCCpnEc01c+kI4YoBRgaoIttwa2rmVrp1a6tjxS217+lzTHj+xao8fX7XjF9t2brWr8z2lG9lqZ2irsrBWBLTlTtsWGn2/Hg+/UKoox0pBuqLEGgJ8YV2g7Hn9CIvhLstq4ZXyI+Xnc0FSpijUsH5Q3IBkdj4oBdC0GMpjmE8wiZXcA3BYOA4ohwP5JFQqwAhqbpVxjdJ7HVRP3lTsi+uqXnEOC0x5uwWGO37X10Nk/UMsRhwwGCYlHR6Evl9t8Y5k3g5hQV4HCkOH1T71yj4qoZX7WdcynvR5TQmrUnIokAeWEXfO8HNxAxHAmg4D5rZ0rijh5Psoc/ar4xJWoYDnKWXO88OelTyP0wNr/QU89K1UWvJ3IG0CLF7YyLxUWFhIT1bVAGhp69aXQMW2FAeX0gIzns0aqG0JrHDMYcgz2sqcVqyugWWhemT9ivryJxST/3b2BJ2plF3K1EpLcOXxJH4OsJAbCV7FPTL9N1HGiE4ipUJN8XP+GXDTwOcdn5/Xtaovcpn2VfGIus/G21jFAhfXKJ+oQ8hhQ3nNrZB6mJcGmdc/KfM+k4zJzwypX4fM9CvCNXHpC+GIAUYFqiLYg6da9s3ja/bIiaZ961jDHjvRsm98Z8nue0zy+Ird/0TTvvroqn354Yv2rWdW7TtK//CZjj2+0LcTS8CsY8uyvIARSjwsiIBTeBNKWUpRo3RR9G5lyRK5IOAstxkuxJlDsBlh5YykRKWwlRarLIcIfVjPraGwfvDGa7U6DhQA4attoKgZ8hKweAeXr9zh9QnLalV15O3F5JUwzKE4z0fCXFa7LetLaSfzWkrXFsianY67tXdlbTrMJFiJDBHmwr60nSWoWkqPdAR2gBWryMdwaTyoi3dgwKqUBFRd8nxCK4HFNoa9Zl3iUzK9DwVKwoqdzl0hWFc5HDgDKt9nbodnpeJ5KYTzJbRyP5VaKfzm44dd7SvOFd0OAMxrQrGTN9DxuSssKMlYd/DEBbAkAhbHm7LC2PK6/Ngi4RHYl7jjhYC2PuKZNZ7j4uFioFUNdQps6SlJ29PS8vbQLtWHLXX35aOo6CHUTigwXae8UqHpv8tsn9T7RztHCKTeT/yvg7OyGnW4n0ysQdpMHwCiqp5s65JtKAXPS3WlPq+r/rlE/6lc1SP+1et3cKinv1kh1ONmQJWiE6VMPz+u4LpIx1HK9fKYSHEN8v0ayj6YJzOhioBRgaoIgk7LLshS4jmpxVVZP2tDO73YsWfON+3Y+Z49ebpnDz6+Zl99YNE++aUz9vEvnbOPff2iffHRhj10vCPQNezExa5dXOXljVgfUvCCAq+vxxOQ561wb8fiYYgsh8pWpcTPNruy1joOF95QPFrHSaHyvmM4zaECJKZDgz5UqP0A1nQI0EEJ4BxYOlY8jhZAarmBQ0ZH0AlHiABhZYlRvzZzWXgXxpxWPItGHrKa1KaldtsWGwP72rFVu6j8Bl2AjLWpNmuLsAwVcKG9rCaPGz8PRvNySVb98HddOZSG7qGHqzqWT0BzCqUSXHVQpZRQSmjV95Hp9QGsCbQkpZWFs0U6XOwZDpTkyxCRecBC5ikzfuvxo6/2FcfrRYBVxqEIeUmje/tJwktw17YEMOZOABhDf6z2AbSYy8oFcoES0MJpI1bJwIGD15MAoh27qrRXtL+7uWk76m9fskpxO8prndfzV44Y0yHCUqJuhFBaKQeHUtFdX/amP0woaxOS/7SvP3hf0if6uFxZ7lGglfBA9a4aGuCi/Liez64EVYp/rnm976Ok1Vc61scaDjF+k6PvB+dUI0SnJnK9UKa9FUKox81AJkUnSql/Jvy9nkwt7dyv8qql+34N9X6YJ5NQHcCoQFUEWxA0FqXIecX8hdWenV1o2/nlnp3R9unTLXvqZNuektX11Om+Pfxky+5/vGHfeKptX5fc+0TDviyYfe0pWWVPN+3+JxftyXNtuyDo+VJMLeXNXJP2fbkmRJBYEhxONQXJFcW3hnZyqWltKdN4tT5KVVCZgAXlHeDKeS2sLeJi2CygwzwTabCwHFbtrr/U8dJSwxaWWw6UgAEOFlNgIQwBplMG+RAXThgAqyO4dgSZDfv1u0/Ymx+8IOW54c+RrSktlhTtinrI6pKFtqz2+vqJKpNnzRgiJI07YtAGpQVSMY+1F1hRz4BWHVQAqQ6tUhJaCa7IL7wV/TUnFbASWinAq3RjTwsLSDHPUQLLYVVt6wBD9gPWFd2J70qRAoiMI088AQfbWFV4BO7aNvnpelZs9weKgZZA01X92DJXlSBjpXYgt6O0pu1Duul5vT6DP26u252tkX2pv2nfGWzbgmDF6/hHY0Fa/cKK7r6GXFVXJJ/VSqEtWc8bD1w8lVIR7iu1q+qhfp4r+Kcm+PNpQJy5JxnGHpeKsxS3qNRoFGuUq3wm++Q1R2p5uFLO+CxLfyaAK65VEpebDZnPYWVeyD6W7TytoyJKyX7IwN71Jf9VbdeOC/tVPPL9GrL9h5EMMCpQFcFWpVxXpHjPyQo5v9K1C8uC11LPzsnyeuZc054UsB55ctWeONm0U5c6boldWu3a6eWhPSiQfUHQ+txDS3bv4wLW0x376mOr9tDJliDUsxUpjiVBi5c35hDammCzLECcF7AutICaymp0bVWKfUnwRNwJgiFCKVXggsJ1QOm6rq6P4bwARKtNPABAyQtaKoPnoRrtjoAVz2VhafmzUwDRgRH7YZ0BLFmFzIepL5BY0DeggSXVUzuYH3r/txbsy8+sKH7scOPBZNrl82VsZUmy5FS4vwtUqhfHsa/8aYOXTf6zIGIb8VNYpWR8pi33U0pQOawKYDn8BcV4T9cstBJcAAsLq7SymOfxiXWBABd04LK7G3NPJaj2Axbiyq/a59X3QCuBRRzDg0OsJawrLCtXpOTJA8XhIQiU2A4AjqcrrDEJz2/xvNa96qt7ZBF/ubdhn+ys24caI3v7UtfuWBrZWxf79iHdiPUYKtzedtd4LD7qkPUGUgyB+oPFAMvrShtCno2QinFGiC+kHurnU2SUumefqu4x5V1+KT5sx/hfvdxCJoq8lDl5ef9U/ehSniuu1aHLzYbMZz8py0LmBW+jtmXdZuotyX7IwN6NSNkPGff9GrL9KfV+4Xub+xlgVKAqghQpircnBd+zVQmQuSBYLTW0L6gsrQ3s9IWunb0EzDqKFwR0zWJL+yuyxBYH9uCxhn310SV74FjLvn2yKwtszR472xG0unZG11wUCMkrXuDYt6bK43mpZeWx1u2qfMWpbNzSGY5DueYQFsKclXsC6ppYSBbHhfTiYziuq/PAKiwwgNWUheUPEOu6rvLN1egTfg5ArDXVh3zD0YI4zgcoAmYBohWBca2Lct/2Z8gcbpmeIU/fMiTK6h4xJEp7mdfjHMtDMd+Gl+UUQnuBleVmmqxLpA9QlfspU1gBMPoICehP4RTQIp5t3cJCcgFc9mNojeexLrsFw/ulfP5Jt+6p2F3RV8CaKK1C+M2zTSjkMeLzVrKUxptXbX2srcrIOS2sK4bvcFUfupUVnoDMRfHAMEN/AC68Ca/aydG2PbiuPtlSAUp/TfFXtfWV29UnLNv0yrOr9pHOWD+DKCPr5HWvwcpFFmYOEbrFUFNityKQGz/a0GzaQ/vrmPg4F9uDhDT+qouranNVR/JJpVtKQGxv/GEklXldvC8LmZdG//fIrQrz8kbiL70TR/uH+e09ashyU1Ihp9TPf7+FevuvJwQYFaiKYCsNWTtrXX8z8LKU6uJaxy6tNHzoDs84YLaMS3dLltVyM+aCdAfbb8paQjEP+nZmtW+nBK+zy11ZZh07caFjTzKceHrNTl5o25lLAtslXat0l5bb1pBlhfJGABcKPsAR81RYBA4XwFIdM5/kDw6joAEE1w+VV0/gXJKlJpA2qOda2y0xIMdcV7PZ9vmuyA9LLCShleV62R7HuQCGP2+l+K7S4zDC0F0CJGAWwMp9B5bqSXtYJ5G2RR5Yb5RBedMyclgwJMCTMEISVCWwENIl5FLC0sKqYr+E1F4JYMV+Ca0EF9BKYCExVBgedTk0GHMVAau6heUAQHHtIyi1XR+6Ajox5AeMmAPJ86wTSDzAAlYMBSIAi+t4Bb6nEbQ2Nq+ojgxdXvNX8ce7s1jNo1r1QiDHS/CSoPUd9ZE7BcjC8G1Rp7SwUvEGuBJaxN2YIjsokBvKDK3uipJ/1TYU3d4f8jy5zJub50AqQ/34oFBeXwrgmSfZXynz0sxT2rcqlHmW+bKvj03lU/dp2fOCt09fhGuI9m8kZP6Hle+3MK8PDhICjApURbDzi0N7VGD5xoklOy3Fv7DcF5wErhUsqLYtrgpgLrKyFjnWOVlfrebITgocX1lqC0o6J2sKN3e3vhptWWkdpR0IULKwBLILyzg/jHTc9bx5OBlHB9zGJ557FUwSVCjQ2Jco39GA+auOlL4sKp1vrMoKXGgpb+W/2FHdBTBZXVhYLHzLyymZy5o4bFBOJTEcOF8SKEDMXeLZ99U2gN4ssAJA0zisPpw7AsLASkCjPp43aZFoZ87RlcBKKQGV+ZewSsn0Cay0sPAGLCEVQjrSC1pVXAkrQIWkE0aCK+N8yNDdwcPamri6S+rASkkglILix1LjTcQM9/Gc1VgAE/9c4fEwMU4VIQwJCkwOKllMDkusH8FF+SvK57NG28xn8WoRAAbsBC33GFSfCFwD1X/3ypYKUL2px5y61RXvjKhuqbhvZSC3sHjIH4cJhkSJk+gs5w+SSINCjvmYybmirketc15blxkAHVWoYyU6dHk2A32qrjR9zeJdVYVEDfYGb6O+CGxvRch27iffb2FeHxwkBBgVqIpgF2T1PH2BOSdZP6yoLhgtCzwr2uIKzlDemUs4YggKsqJOnW/JitJWoDqx1rNHBKYLsrYuCGgnLrbszNLITi/27PjZVTuj4zVZZgwBYrmxv7TalhWUsApX9QTFZI4JaEjS0sJKAkCkWVN9gOq5ix07tjy0h1bXbZGXQfZ0vq20gsWKW4SCmgMnYOWQ0n6UyUsrI548gV/UoS+rT7Bhzk35NJpda7aZZ4v5KgdNBY4SWGllJbTwgvT3UwETrEKgI7gndCZSgSahU8KHbaYvryvTZDq29SFBh1G1TXGvRL++gpuO06pKMM2DVh6zJh/zWcCG4by0sEpAHTSflZKeh+4FyJCeBEcLLKyx4Bcu7Xj/ATQBSLDCDX0CD6wgoKXb502sNMGJFz9u4zXIHJWAxcsd83UtXEt5l68KrlLs7r5d1BFBRwHSifjxVFC6qbhvZcihO36huNcDZ0Cc5XEi/u6ViQKu6hXHxEe4kbpmXvOEOt2wVHXNOirqWQuACi9Tvk/x2ZVlqy0HlF5v880Erj5Ivt/CvD44SAgwKlAVwS4yBNjinVWyjAQGhv8urnXt5GLTLlXzWBdXmnZxtSWg4YzRtWMXm3ZioWunBI2LsnJOLvTtmQsde/pSy75zvmHfPrlqT54W5ARBhv9Y2sjXJpSF0RJIgJKvI4h15Upf0JAFw1uH3UvPYQAgeAuxICRrjFU2LqlOZ1XGhfNtW1C+v/K1lr3oTxftZz65al9Z5k3FLDElabetLSux1esqT+ayZJXxZmWVkeBqt5nbwmLDEgNeAU4Wyu12mBMbTerTlNWEx2E8MIwlGPCYAErCsQ9BARLd1bvTg4QHeE83BrYMsGRN+Wv2BTGuTRAlhErJMoBQHue5hNU8IX0o6m1tA0oxTBjX5YPd+UBxLBIbwJoHrRwS5KHbeLdU5YwhUPiCspV1NW9YsJSEFQoEKyksrABWWlMM+fUZ4lO+ACssK9qyq/zJJyDlwGFIkmFB5rEEKNLjYYi1xsrtgMpfoQ8AEnAVZLclDrA9cA2vubB49sqtDJGn1KeL+oY2SbN7O9S3W6Hl/YdbKlpFVRBQnSXse17lP8+bKwlcE9YXBRHv7eO4CBGT5US5KVn+USXrsZ8Q4u+tC7RN3efrIeqr6fDSxz7tM+qldPPK3a+OtypkufuV//0W6v0xT2BUoCqC4NTzOayLAsCiIMLw3/nVgT11sW2nZUnhaAHUFrGimKcSqE4vdOzcysDOyNI5vdK3J8607PFzsnhWRvat0w179BTPcAlsZ1bt2KkFWVU8tCtIuGJHZJVo6+v14RaussPhAUhpK5C4AwUgE9RWVjq2sCgIrSndYN0urw/smfVt+3t/et7+6n/6mv33L/6aveg1z9ifn1Ja5cNwJCthdASfTmeo8gd2VtbeybNtO366aecXW7bAA8+y9maGDFV2Dkf6sKDyWlyTRQhYZTV1VOdYQSMAlVYVAgT8OR9EvxZWauCVKW1ZMBcEq2PKZ0Vtov14CtaBlYAq9xNAdbCVgCoFUGFNbKLEgaeuRTiXW6SeB1DLV42kxQWwcg4rJT0I2eZQoENIyh7lfxhoARyW89nexsqSheSrJbDKBQ8I79pIW1ZOYE1Bf+BX0CV9Wjo5r8SQJNYeq7qz0jvPdzFvxQoX/vJG+kH1wUqjLADr3o6I0mORJWxTng0llaHMN8tBQrErUm0bq21NwXdtxGtVdDOgOvGqj111XLRd/TwRhkZD9N/TAjzPn596DhHqnD/I7Bpb6vra5UqifIQwAxrPY1bK8welQybnizLmCSGvuRWBfOgHMd+hhbCvjzn6Tyl03xLzWtSvVvK8OiK3KmRbU77fQ70/5gmMClRFsKU2Q3gM5bUFpb6vl3eR+SqBDCtmQVbWWYYCF1p2Xltc3i8KWhcbsrBkdT19URbVqYY9cGLFvnOxaw8/syQLrGPHL8gSWhraqQttH0a8JIgwxIg3oFs6EobgAEsL1/O2LCKVjTXU7fVsCDwEDiygNQGzofOsDD9Y35CyGtu7Huva//hL37S//u8/bD/4b+60v/JvP2V/69VP2WfPj2QJxjJKOHUsqi0nL/Tsyw+cs/seumRPn2jYpWXc7GXxUZcKVGxZIQOHjljzsOugBd6riuOBYIAFrNKqSpAksIBEAgsngq6UbY9htW0pUgF2pae0yoOV5Mvr65IWW0KmPJfQShhRJi9k5JUhLDW0KbD4q0NcSBPWFUOFmV8Ca5KXzieoSmDlkGDCKrcpKPxU+vnw7fUEqOG8gbWDpYRF4W8PlnbB2sqhQIeP6o8nYA6RudLR9QmrhA8wQpgT8zkugKd9f+2+hBsJf3W+9nPFDnccKYAFTG9eOXG9MvJtBCBCfXnuqa4IKQ4Fyp3/7vY1awtSZ1TPk+u7tsZND32helJfQI11SB84eySqtsMr+5V5u6ako+voA/0vqxL7Vdm0N/MJCciEIq+S3qBM8qnK2k8Iec1Rwn7XkCV9sasG4d4/VgdsYokDLp3TbqTR1dHOvblM6qVtzmdl3M0Gcinl+z3U+2OewKhAVQRbag7tHA8K44Iu+PDc0EVZA6cWmg4wFP9ZwQzX9FUBDEupIWvr/Kosq3NrsrJkScnieuxcW8dtO3auaQtrsnQEoWUp/AWdPyfY4YCxLAguy4JbYT6r2bWVRtuWeQZL+bLlmSnWB8QFfEV5LAk2LHLLe64YlhtuDG1XiqwnTffP3/Jt+7//2/fb3/pX77Af+KE77Ad+5N32P/z4V+wVX235g72LymNN1tO5pTW1p28nBVkcRnqKD0gBqFirMOfK3LISLHgYuCdgHZcFeVb1Zk0+lmUCZO6aTh6CTUrCxC0WQIJ1g7UgRTmogOLzWsxn9ceyLGP+ax6wiANYgAQYZVyeT8ggbh0V0MIZgi2KmfdeOUBdppYW121oy8r3+Wr98oHiElgpdVCllUU8+yjLUP4HW1hIWmE4PaCE3T1debF14AAufca+cC/WkuJ0iStqBw3PhUkhY4UxrMgQJWUDBfJGgQPEWHOQ14poX33AZ0LfpPJHXGmTt65BJ928YuJ6VGGABGg4QIv8c3guQcH59a2r1t+8ah3J+XXeRaWbjh2do6+kZRkuzLrOEzzbyIwyO/oOnB1t2bfVd9/UZ/w59eMXN3btGfVTm070NlI47VY9tfW+UFx15tBSD/PSpMKfJ4RMd9iQ6em7+rUeL8FxZUcJNtT/I1nXi/oOnx3rO6++xrzirV7Z3oPCpK7sz5EXws2Fen/676IQ4mBUoCqCD/cttdbtUmNol2RBLQpE5wSZUxfbdlKW0bLgxOvlef4Kh4ZGi2eqOg65Zy717LS23xGkHj3dsJOLzHf13HV9TRDCcWNhpWVLWGsrA7uwKGgskw8u33gjdm2BIUilP3WpKetNlpvk0qIAuSCLbwUrScpaSn5Ld53jrU3XXPf3t+1/fstx+xsv/rz99R+90170Q++2v/3D77W/9BNftF/93KosobGt4U2IJTPguaieu+i3ZLkxp9VnPksWEwvflrDioWPSdlm9vr9pHzu+Kiuy66tn+GK3AlY6WSSs2M9jXp/vgNExc0MbUpJAoikosB4hZbKqOs92ZT4JohJKuZ/Ayvxx+CiBVQpzVijkdDLw4UmHVWx5Ey/vx8JDcGm0LeWotFJscT2wBVjhWQiwSisLSUAhGZfHCa20suoKNSWhRTqAhcJkuG/kFhYQjOWVmLcCWCOBC4uLOaeAU1gbOFq4tQSsUOqeF7AK62usuuKsgXVFfjhlsA8MJ8CqrvO6uOhHUynRvSF/UpEmwKyflPbdMuF6bVm1fKx8sRiBrzul0HZdquRKH9eTE3Hc+Ysp/uxYV7Dq8Tya6qdLVcG4BpnWMWXap96vlfhYl/KlzGc2LtsH+lv28t7Yfra5aS9e29R2aK/Xd+9L+vzbmBtcrwvz1S7U6yhSD/ul8TYXQl+x9XOVzIQigl2a5smrA4Y5WbDY81NUBk+iP4AbhwsW5OXGZihondV3+Znx2DY9D31XlZDPoLy+HmbqrJSefyEvhJsL9f5MUKUQB6MCVRFskSHAJYFJgFlc6woufR8GZBX2U+cbYf0AtVVc2gFR3122gdg5WVDHLrXdunrqgqyY8207K2sKOSc4YYWxxe2cvFd4dqshKDAEiCOGFDgPK/PGYayg80uyvmRp4QbO8BwPt6IYd6R8tre3dOd02f7k3rP21172DfsffvZ++5s//kl70b/7qOQu+8F//wn7y7/yqL39qZ6UrUDVDqcJAHRxuWmnHcDMwfXd07AtgOVwYAKLcplD25aF9qULq3a32tXtbTqAeHgYaMT+rNQ9BUvxNRSxylxUJxw9quMyHWACHgkot9YkHE9E5zO+hBXHAIphv7SwABhxHq993sbrbxwWBL7cGdlJ7W+xAK+XGfkcNDSYcEpwldAirrSuSmVaSnkOBQs4gBDPUeFgAbxYQBWrFIs0gIXldVXlAJ8UhiOnL2N00T6KijzcAqMPVC+sN6xe+oG+8ddp+HVR16x35oPCi612+MUosEGh76jCWHO8lgNhuM8tKYAq4ZkwVu1gn/ZlXtQtnl1TWcRJuJ67/6E0qIxxV6zu1VZdw/UpWbf9pEyL6Neudl6zB9SPH9P39n7dhJxU++/R5/wOQetNnXX7rVbbvqHPj9Yxv4UDB+08ilwvzLsGKZX/nrDnxBX1l74f6ruLshQf7tOWTfWfGklboVctJ47o4+wbnG6uqo9X9PmsbKnNOpd9FVcrgg+rFhJWhLLOKS+EmwtlX3r/Vv1dCowKVEWwxUbflhl6EzRWWx1ZUHjEdd2rD5fuhuJWdI418hak+FlKCQcJVsbAVX1JYDsmq+mpix0BoWlnLwhYlySC1PGL8fDwCSn+Jbz3eBBZVtXyikQAY4UL9xz0uSuVqTyBx3DACu7rrixdQUpxbQlYu/qBf+nYir3m8+ftP37grP3t337U/tZLH7a/8Uv32Yt+7VH7gdcu2OufGFlriEUYsMKSWxO8zl7s2dOnm3ZG4AJYvYEAJUuL8rCyfCkotlKUHQHgtKzOJYFkKAEugCaBlHBCSljNwEVSAqlMn9eUaRI+Gcc2j3M/JaDFdnrMsN8YiAggvFWY4wmwtM9LDlklfiw4fEoW5AnBahOraybfqYVVAqsEVAmvPOYzQpGHAp0Flr5zLmUcgrJAifs8lAOLeb9YzaKn9kyApXwZ2huprmkxYkXV8wR+xIclxjau89Uw1AcMDXIOwJAePef1qI5zH5n50ejHxHwInntYTe7yTtpKyI+y3ZrSluG7qBvpsDqrvCW0F/iSD1YiK5zz/q+cm4o6zeaPZB77ST29v69K0ld/tPTZ9CXXtM+k1lWVv7uzYw/r832FfiOPq1/MnTBQGdo9QOpK+3phXtoyzoXO2idwZiwznNf136ebrM+uDexu3VwfH41kIYfjCM+fRcppIMZF0d4f+oyAFnN7bd0YUSTxnI+02tmnHlk//tblhXBzoezLwwNL4GBF8yVZNsvaMu90YXHNFlYaPpeEEwSviG8CMn8uqefQQVhKieOzy7i885Aw80Sy2LQ9vdD2+a3zy7K8Lsi6ORfWGsNtvGiRJZgaDDN6nspH+cfzWQAkHmJNhYjyHA7wZtvQD467QrPGlcv2z+9u2P/1N0/bD7z0fnvRLz9kf+V3ztq/+1zDLvU21CYeMA4rpiM4sYbhmgBG2Qz9AaK2ykwLi1ebAK2ufgzdvhR3V5YOjiESXNv9uTHBz13wBdmETm4TPKUkbPI4003S6+43n+sCGJk+JUGS+2ldzaxoob7Z1F0j81cofywoLK11B1RYWf7WYW0HiuuML9tDau+qjklT5hsW1nQeK4GVUkIq49gnnpUrQvlPAaDv20TyuFSybg0BAlfelx0KQIvhwC51UVuwvLC4esOYc2OZKM9nkheQAQZhrfmclltCuIhHfizztCMw8LCxKyrJZdWXocwEFtsY1sw6Aw4sJ1bk4IHlAEmUORWAlXnMyrQvuA6YkZaXIqpYj3OGcK3Kymuuzc1rKlG3WdFle0VlcIOnLnCRcam+VtnMASoeL4R79dm/S99F1cavUW788cBeXQJY7N14mOZV5UcDaoE4vxFQG1i0+AQ3ZhDHT+ozUntaY30Pr6hRmWERyDfF+57m6vMe6Pu1rnb74wCK835Sem/VPvVIeSFEuJV9QU4zUvR3CowKVEWwZVk2WFe5ksXC8sChg9v3woqUfJMHfBlCC8jwUK0/UKwtyw8BmAAO1hhWFA8f992SYcX388xbMcy42rYLOl5aIZ1AoHSs/xevtlechPwAYFtgmXlmSrBoq45tgacvoIx9fmPD3nm6b3/3PSv2V175uP2l33nGfvDdi/aW0wMbjAUdWVH+oLAAw/Ne1Jm5NB6MZjmqBVmFOIb4A8NKw7JN6YDByw67I0Am2DhcABR5qS5qK+/Mwsr01/xr62sJViDylTESSBWMcjFdhDk1f2+YtlwzfY3+1LKaJwmW9A4Mzz/mrgQS3UGjqN1hQco90wAs4sIJZMf62jbGu7Yma2Uo0JAmnsuaAut6jhcJqYQW25zDms4LSRGkQsh9ib5/k32sCreuJECppbp1dLePmzpg4nUsWF0cd3XcV53ZT6ggAYIAjTtkSCllHXhuK15PIjDrOoAFIZiQxyljrLZTfx8SVFxeRx2jnjhLoPDDKivrXpaPsH9NStSfpVK6jCvTAawyfQLN4+bkPSOcryTrV0p5PgWlvKX24tRxGQcO9UUe0y/4e39bn/Xnh+tSFTrGwtI1E6kpE6VwwXLDC0/d6/FHDbP5FeVNRPH6Q7+oqjH0V13EjcmmgMNn3dB35V7W9pR16KYp13lCduNfQIv8dDOjz3dDbR6r4rmaCKk576kpuAhZnwz189+v4Vb2AznNSNXnpcCoQFUEBwVzVMt4BEqRr2rLCuiLK4IXnoE6zhUpUmnjTMGSTTxMyyKvDJcxrLcqKw0INLvrft2irDWcKE6dX1X+WHF9O3WhacfPtHy+6wzzWzq/KDDyILHDRVtexw8k3JNPAIm3CGPpCEKK571SIyn68eamPdzZtj87ObI/fqJvbznRsZN9WQZD5SdLCld0QOQrxQtagIplpxZkDT51atWtQuqecHFgACnlX8Z5vOIAkVtUOFBgfakMnhUjvq1jB5jOObgq4brJu7AkvD6/pTbwEktfcxBwq47l3FiWV0paWxO4ACRBKOasQvGzn7BCYogwvOQYSuNNvLg+4z6OyzgP5GKtTa2sqdWG4BqPUgdeaV0lpNimuIUlJRDPBEkZSIHk0JkvIMuNsL6R8SUMyGANJbCY81lVPdY2VFcpomzvqiC1wrycrCSg5u7w0vzpYQj0AlQqS3EJy9jXecWHs8VVW1W7H98Y++s3drXP81rMhVE/YL+j+gCQANcUijcrDqQjyp581GeHFc9DbaeP8TJEUQNSf0eW+sGHXiW85uXJwZadxtyTulDy2TyKcn2uTgJA+KxQ/FjE67qW4UclOXQg7VSmiikly0Q8TZ7TPlYuZWMpXlGjPtbesHuGQyWKyqqlVb55bQh5jfXHH6Hg89b1eQPBZ/5C+N4E/4yuIzAqUBXB332FdbWAU4SsGxZsBRZulTTirb4+DCZFjRMDD9qy8gRWFzAAImsNlltq+xAi6/lhseGVhzIGYAusSSiL7eJSx85datn5hZ49c65jT51uCxxtOyY5fnZNlpigttKyjiyYcDGvnCIcWLFFmaH4AQPrFg6GA32BxxIpNinbIRCR8DJJf2GjrsOSAV7MwwFo6sSwJcOg/rJGbzN5752HmkqACycK5vdwc2/pDo9XiLRYHcOtLUHL58am4EHSJd6BpGN3j8dCq+LZnze0mGUHqMKTb+LR50ABSszvAa0YCgwJ4BDHQ7TudCAQAK1wPNBdtq5DYY+LePKb5j2dxyotqgRUCS+E+SOGBfHUA1ooTJ/XkT5EgU4UkpQEgHFQqR6k2dR1HdWnr/ihIEpfM+90RuU/pL5FwWxIOXp6pUESVCWwUsE7sFQurzMBdLTzuPrxZasNe2y47fM57uCh87G0Ew4fAam6E8bNSir/o0h5fSrcwwrXA11AjBMHQ47E0VZ/oF3CqiLbOzv2+c6mPambGAJOJUq6b55+A0K/VHHkO8ZS5SaCBIcMurSQCkaFlGXGls8i4rHsNtxK1HdIX6rB7rZ9qKnfl+K8BeRRQItr6EPeDYbTxg7emPqccXZJqH83gZX1Svl+D/X+mCcwKlAVwc7JumEdQF4rwsoMLVzOO20HEVYVFg8WGM9OObiYyxG0EM4ztMdQ3pKA5UsYyYpZUX64tS/xWhEfVmQtvhh6XF5ryZriIWId45VYrWLBWoULAhZzWbnKRc4vASte7tgSELCUcPxg+HFFdelLSLus+ndUD1aXXxE43XJy0MrS0j7WDNfwnqyVhuqg9LjXAyva5StbuMzCIiXjcAbpCxqrSntabVjwoUtgKqj4ECLgCgAlhAA3Vh5WVCzvNLWmMl0dWGXZU+sqgRX7AAZlHA8LY1WVwMIRQ9amQDDSeZY9YkiNO23urnelaABdzH0hWDtYaLNWFsBiKLAEFkK8w6wC2M5urIGHEkDJpPXDNpSRFIm+gYAk37EV582tPl7iiDIdrqu+sva2BNFV1eup9Q3b3hRg3cK66oDFMsSq5HrigGKp5FGsQA3LifknFDSvF3lG8qD6bvuyIE8ddqTIpbywPNQdM3ncKgllfzTJa+kvxBXvPpL9ncd5PVusKweWlHOsvkJ/qL3MF6q/39bZsGe84ShurOLq+iL/lMk5l0if8a74SVdTNvNCed7FvxtTybrXJdrJVp+ZGrTNVLa+PGe1c590g672igJeJXP4YhUCbYZAsa70NbMT+r6uCtYE0lGH71aYtPkA+X4O8/oDRgWqIvj6gEsCilsKUuxYHKxyjvR0zAoUDP/5KhVSvI1mO+aUJOHdh8UiMMlaYT5rTfmtrvV9SHGtIYDouCV4AagVAQpAsJIFrwLBecHXGVQ5nAd47gDBUKAkXweCByGQwzoCWFhyQGg43LILw01bkoLrAksBiWHJBulx7mDYTuWRL0Nw+SwUdQeMgGrWqgkwJTASFDPQ0L4vauvzKlvW47xgcV51uqg6lW7sbp0q/7Su2Oclljx8nGkm4Kq2k7L3gIptDAeWQ4JIDPnFnBTHDANieTEkiGs3w1+susHqERwztLbrw2BYFhwDLq6rrtGPel0CuICTP5irtCWwSusLoPk8lpRDils+0oXc6QMrV3BSIAwPApkAFiDCMUL1YL+y9gYOYNVZYGqoPUAnhzbDWzDaSBmZz4xVpH3yc5d4rt0EhLIEddyjndoCaQe38nCFm9feYqkr3sPITB761U7ite9SnM/+znPl9ep+KW1ZI1iaaivPhzEkeEXwekR9+drOuo392oDVJP85Qj7qKt9GGbU+I51UDKJdl3khz5VpZoClyGxvWac8xnrfvqrPXBVxpwvV/0EBaxGvGwVPq5x3SKdzCDcnPN/G827n+f5QYaXJ8r9bgfKuJ7dz4PO7mVDvCwRGBaoi+LutsD54kSNDWlhYPhcjZY81hYJn3sjnl6T4cbpoykrBklkTrC4tde3CAq8iYcFYpWuPdJ7hN9KGtATEtQZr90l4mFgQY9Fc5rXccUOK21+2qDqwHNN0BQrcvaXAqQvQQclzHtGd9+dklf34g8v200827YGmLIMB8JSl12F5p4BCWDyquwBMGxPKDgelCStOYJRQXlo1SEIMWCS0/Hks7QMthNetc9d6UmV9a7UhSCqN13MKI6wrB6aEvmZF+BJWXheV5cOFStNh+FGwSDgNcYzwZ6U4jvmpKaRii4XFs1dhLTHUFx6COBz0lL6rcz0J0GL4i/kmwIWEpRUCfFwU70N9gEhp2U6sKsWnZPp0WuBuPq0rPOI45nuMjgAslM3afswrYd344reK83dfVdYg77zCMzBeERJzbgxtOpCBldICvQSfW1kq24cjVQ8ASxz5cx6rzF9PojbwLBUOGDvKk3QHD/9xrpSIj3aGzKbfK6loXdlyTS3uKIIydmF/jmQ/I27lCkSU6Z6O6g/WXNzic1X7/0i/40/ICmf+x4f7uC7z30fq9anLTHqpG20OLQm7mTwqKfOnz1nFAmjxHcbn4py+I9/Ub5Kc1EyfQ6V0JVf7mfsyG8qo6m/p+6ablTLvFP13uZUh87wRea6HvMEow7y4mwnkBKMCVRFcIfubgLEOUOC6W3FoSGk6nAQcf8gXy0ZQQdnzvFSj0fJlk1hCaXEFcAlG1RDgwlJT0JBy1rUNQcnXCpSVhfWF2zxvMT6/GPDCasKdnTmxAOR0KNCHAwEOMEXRK+1Qyp3niS5Kcb/pW2v2yq/07CfubduPPdSwU/rSAgN3BAEaDoVoF89jtXqVCH6kA1jAMd9GDCSZP5mVOsBC3OKphuZ4fUhToFomTUcAmpQdMEoHCwSHC6ypPJ/5ef4qr6MtzyB1Bax4FYhEsKIuMRwYz1zl8B/7AAtAhaUUQ4RhLcUKD74uH8pf++nm7bDarbYSh5W2KPG0qAAR+0AAOGFVYV1lPEOBPhyotKnAGZ5z66qSVNI+lIPFI0Fx+tCUxIfrqJfqF28QDscQlrYiHuACm1z9Ho9HhjZ9tYtCctWLADEWVILxmupeDQ3SPtXHrSrVM+tciiv7Yr8utIe5uuiX/dOlpLK9lTKvnL0SyoObhq76dEcK/qr6AjPpnsG2vWx13RqeYaRVt81V5HWp16WUmbRSN9ocSfYDFlKWw1wWnp1hHV+1S/pc36TfFh6DlKrkkU6fD0POMezLvJfyopwiTz7PPEZuZSC7G5XbNRwEsnnnDgqkhFGBqgiuJBl+yvXxmD/AAw9A5NAb4AolD7iAT8xjAa5mU1YNc1FrbVtinUDBieetGH5zWOk6YDSxdHQdz3NdXBLsOE/+2lLePFjlNiyuoW2orijibwuMHznesfc92rc339+xf/GpFbvrfJS3qjxZUgorjzkjgOGWFfXHKUL50Y6cp5vmn8CKocj9gJWgod/oP5ww0ssPCzCdVEpoAVsX4klXAGuSP/0OrCpg4V3o5zxNAms6v5TAYggvPAJjSC+BBYQYGvQFedVnuRgs814JqHjYNqCVsEJKWLHNYcC0uBBgRbqIi7SAI2GVlk9M0AeY4gFhgaiCFsDiGMFBIoAla0p15tUhvkqHQIXw2haWl/IHipWPDxUylIj1oGO8yPBioyxvqysqIBnzGA5PKS22CRsk24NyA6woOrakRQAA6XZ1p57tirZF/F5YTCWV7LMp88pFgBF1bMnCbKqvVna27d7Blv26bqoeUL+rNXZVbcWL0NsqDVEq75sSqZvDQqtMOzevSrKtMqB8f6TGLWxu2ls76/YrTekunUQfYjEyV8tnRDp9tL7lXF5bSuav/89qIP/Dyu0c5kHpqLDKAKMCVREcCKG0UcYClyyFtfbQHyZGEcerMBiyk4JH8QsCsbQS80ptt7KYr1pmGaaLbXdjX8TSwnpSHsxVuRehIBVODwIUQ4cCGgAsrbaERylAxF/pLmXNM0L9oaAl5YU183Cjb+9+pGVve6Bt/+ZzDfvTUwA03OcvSZZULg4PWHHMY1H/tpQ/c23umg4wKmjRDwGsChKVJKRSMt4tHMEdN/iu9xvwEahkwSWMZqCl8hJeE1BxrfbJL+CnfNRWhgQ7ai/Hfk7pZue00g095rKwsGItwQBXCCDjfHgTpgu8DxPqmg2dd0gBGQEpvPym1hXix9pubSn/jXBxT4hxvoxL5Y+y91fVV9BCsOgAJt54WHruYCGojJUOqOAM4MBykAlSVZvCczG21LsU5rD8pY1SSgz7+TNbKidh5Xn5UCCgpk0xhxZ1DEhP2ihSse/DlVV+DiQAJkhdVj1ZTb1sE5YLd/jlUOE8qSvHZ0PmletLR6Gd9R8YddUfj+r78oXRZTunPodS167wUswKWFImKO2UVDClJFgmUqTfI1Ua7V5XrpfnTFtVV0Rd78cjfX5f1ff7cbWPxFiSzF95WuosUXKf14p2KL7Ir7Sw9P9ZDeR/WLkdA/2bodzPkN+jowQYFaiKIOWHpRDzNwyRreru66yAw1qBDispYHcecIurb8vLTWs0ZFWtKs0qbxSOB4lxW19Y6tn5S20fHry4KEitCiCCA2sQnrvYsIu8R0vned3I6XOCHK70TV6nz/Ai7vKCGmAT5FgiidUnqBt39u6dp33m1gDogHP6on6rsW5/eLZr/8dDTXvv2Z7KadpJ1iRs8+wVL6CMZ8l4EHpJEMVtP6ARQ4FAMYGV0PK5s0r6rEbhUNGxlGd3Y9e666qTFP6y4I5V1OtOra5yODAWuVXfqc7Aab2K9weNuUGoBIsKL0OHIaAiH/KtgBVwmsIqBICFtZUWFsq9nN+K4cI4Jg9WkEAGAg3zRbyQEUXt1oV++OynxcV8E0qeBWmvYI1tYqlkeilsxfG5IAkxB5muc6UvjeIwcgtq170UAYhbWNoCKywf0gAr92IUcPy19qprgqqUhBX7AMuhpfzYxtBi5O0iUOV+uqxjbQRQo460DYuQeT+GEb3eikNou4NJ9SPe+6IGYo4n1lihBOtSKt0ESirN8riMP4rsn4cUBKL6oScmukI7vmwUw6Kk03EuBpviikXiGy7ZR2ZgU5N56efJzHWKqEvZ1qlEu5xGBB3ndxBQl3lOLcdp/pkPwKKN1OSoyvT5Hg7bHyWI6tubDTAqUBXBIRDveJJiFZguLTVsEWjgJi5lG6+LD0Xrq1LoHMs1MT91aaFtp880BaquhCHBvi0uM4fV81UtmM8CSucFrzNnkZZduISDxsBOnlkV8MIzkAeQcVUHJih7rLh0iHCX9rS82AcwOsdDu6OerD4p9A+01u0llwb2wVVeezKwp86t2gXBchXHEOXrq8breFFbd8rAomNIkOHNytkjrbkptGTZuQgObGXddQQK5t12pawfaY3ty7p2PIjFcdMCA0QBxEqw5LpjO6btSbcOeZ3/urUGsvYoT/vAzAVAVZaXW1YOpak1tRdYsjzdgsKSmjpkpCMG8z3M+zAkyHBabwKsmA/CQsqhvPQajOHBysIQfBaV/tRo24fetnaYr1I6pS/ntBJYAT1dC6y0nxaVL7ukLcc+TCewOKy09SFBxTPPxkK11I16rwtc1DvhlMCaHFcS+wwdFpBiiwAxgKO6T60/wKN6OnAAVFpUBcgknHcYCmZxfhpf7ucwois/CWUwHEVcCHCYKkhg4obPAVKmP4zMy6MuZdryWo+TbqmLKxwJ6X3X/7HdKyUcSpmXdp7MXKeI/aRe71Kwhrkx8SHcMr/r5JnijXwhzITDQod0pWTcfuGgc/UAowJVEawnS8WfDZIw7wQwABgecFNYyWrAKUKK3S0tWUK8VHFpOZZvWljq2/mLsqJkPZ3V9qygdF7AYqgQywsHi7MXu7K6AB3WGa8c4WFjXOH7stxattISSMhbsGrgIg/AFAdI0vqJFS8CYu6goHoNhwM7K6i8QSC6S8A9K+vvmfNte/KCLDjlwXyZr5PYlPXY4h1ZDFPG/BuwqgMLS64U4ADUsfgGAoL3jRTr60+s2b3Kd1PKPKymElrVvmBEHdd1/ccaHfu546rj4tDGUvQj72cBGmgJUL4ahsrqClRuXQEuh1YAyr0SC2ilxZXzWAGqQqT0saT8df1YLZIEljsvSIATwPL5qgpWzH0lsHZ3d+34QG3l/WibY7ss5b5JWgeTQIFlVwErhtuwRMJCyaE5QJXic1juAMG8U2WBAavJChyCElvBxuerJOThD/kCJp1zaDHEqLSeXvvMaXGNPxxdCXNgwGq0pbKULq3H6ZzdFEIJn5CEVYJsXpqAVu4DrRD2mQuL+S2fK3Ng1aCluByenACl3K9JHXp1yesOknnXIamw9xPaxRb8aPOsyVHgkpJtyL72xxtoU+Z1UJ7VOe26vBCemwFGBaoiuILk2SCcK9pSsLhgAy881FC83PH7un6IrBq3dKRsGSbEUlkWKFZlba21Rv4+q9OXeJcW77kauAV1cZnXesRbfllT8IIsMV5hf3GZuaVw4gAq7qkocPiQoJQ7gOrwChAfTptaW2lldbTFQhnouiXV90nV9Ux/054+37QHjnfsCUGLh57Jb1FgYZko5tl4B5cP2WHNVVaWt6kCY4KK+TJeb8IrOdyaEUSAAMNoq1Kkn1U7VntYQgWgCgE2bDk3FujO62bgE4sj+6EvLdndlzYEOkFDca2R2gmkAJbKQurASvd5tg4st7h4ToptDJ+5RSUIcZzQYtFbtu50ofM8N8a1HicpLaOEEM4YDJHx7A5waoyv2F3qm2OCKmDjvM97VcDC0iIP9zTTlsVpE1jMW5XASqBgVZWC6zoWkVtNpKM9lTUVVk5AsIQWAohyH9f1fKiY57TIL549wqKjPQmfyAchz3kAYj+BlZLn61tkCqxZQXnSVwGsCl6VTIGFKK325zkEuGA1aLsffJTFzPnDyMy1NSFe1fZXzOvj9vTz1Doxt0oOhMt1xOtLv+rA25R5HUJ0ucsL4bsfDmNpwahAVQRXiu5JJwAx5OcP5nLXL4XNPFHCwoGBYnd4ySrhZYgARxYRryHh4WI8/1js9pkza3Z2QdCS9cWbhi8IVudkXR0/27QnTq7ZqUtDe5JXfSzIsmoObGlV0FnrycoSUJpYcYKmYOgwwRLx4UGsGEFFdYthwXhmi9UvcFJYFzx4SPmpcx37ynfadvySYKW68UAzQMSaW8URRHFYcZN5OR8eDLd5YJhzVz6H5k4e9APzaewLHsCFYUCBZehgmYVVevQh5Md2OGb18U1b7PftN766Yr/0zWXrbu/IoqJtgpryxKIAjnwWDiwHpywoWY8dwemctiuUrzTp7o7ThwNKCn4oeAyx3HhWCzAxT6XrNta3bcx5HRM3ApQ6P5ZSR4kDmYBWWB05n4MiRlFjmXXWWSlDCnx3J9JKElbkEUsyhXXBvBDKHMgAKMCFRdoXVBiuI87djAUqBMsIIT0wSvgCFPJC8VOPBAxbrDC3oICc9nn9fUKLLdeTJp0vyNvrRJmKTwCxnUJnCqtSSJPp65LXZpqwsOKOP7dTiTKATx67gmWbImU7T/hd53BLSMaF1JU3sue4LiovHRLK6/MaXyGC/pBQxs0GsjiMeH3yWH+8fTqaCMfXkyot/8ipuNqPInZWrhcOm+7ZCt/r8jMcZTjveuGGgOV37FKGaQ1guXSlSAGDP7QLvIp9lHC6g7MaBg/xAiysLJwvWG3i3KWOnbrQthOydk5d7NjZxYaAxHNXvHUY60qWmLacZ1V3nDHOXpIldrFpCyuysnCLVz68zp51BbttLCIsq8rCYyvAUIe29h1aOr8i2D15rm33fadhZ5ZkzTHsSD6CK9fxUHSsPB9zc6x/mK73dSsprRt3tlDbgRagCChpv0jrkGFf1zBUGX0W1uBwXdYUQ2fDXVtUnf/0XMvuFLDHAg3v5Op3t9wj0D8HL0/75EN/K01bAHpGluY3G+onpcNbclDVgVeupJUFsPpASUByEbwYAuwBLoAl0OESDszSCvPVHhgiE1AQLJZQxKGMUcKh8LFQAmwBN8Ur3y0BC8WcihtJZY6FgpXG/BHLAPWATGUB+fqHyjcBxRYQueVXwYqyM888dtE+MBoqryGWlIQ809Li+jJPF4dw5JN5JXASVPsBy6Uqe965zJN9+iIlocUCDOUx25zjSpgArwBYHKeinoqU7IzMnp+rtOuifF2qY59Hy31lEtvcpy4h7Ctawt8bD5HH9UXVmuxnIG6CHJ24rlRp9/83WyZyvXDYdM9W+F6Xn4Hvx3czwKhAVQRXXqks2UdhprKOu3EpvEri7h7FHMNyAQ+slI7xSpB4wLhnCwISr8q/IDl2bs0uyYriNfgXFlsOt2a7a4tNXurI81t48Y2MFduBGbLaEISYw1K6fKAYF/gAJc8zxT6wwiJkSJMXSvJc13EB8olzAFGy1LQVne+qbm6VAWPPhzwY1gzokldYSgHkhHSC2j0SAVYFE9zMfd5J4MA68lUsdC2WXi7DFH0I5LgOi2xkx5XfMVmCQKMrWPGK/n5fFozfDEz7nbmbRZW5xEPc67tu4fDwJw8qj7z/QxKkWILrnKugxPDhpkCHBTbYVNkCy2gUr533OSzFI74AriStpXw2y1fL8Dmfq77232UpciQemNU5nvfSNUAu4BZSnxdCQQMCnqdiSNCftxJMAFPCBbAAReahaDfzUkyeJ6Ayr4QX+5zHI3Ag6xEBWlyXc3XkxdyWu7kjWI6I6ovEXNY0z7pkmcAW8aWcMk6S9aKf8M70RwIcQmF90g9sgRDl5D5Cn3At+yjXjEeAFXFTMB1OZpT1IUXFTfaVi0NBu76vTGOv2uJzd8VT3FggG68r+zcoNwassNj00bgbvIuagct/nk+ph/JcKd+rMK8uyHc7xHfiuxdgVKAqgisuFEgqMcSf0+GOVcoERRCvWFcahq10596VMmX5prS22t2OYICVgodfV7BhTizegcUc1kUB6ImzTTsuq+ucYMaq7Gss7yTLZg1XdkGMB2oZvrvAKhks7cS8lvIAIlhPlIMXI0OQbIlrqA7LghkPCq80Oiqva2cuDQTJhp3AylsaqLxYtBfrDMB5PtTZYRXQCusqQOPzW5W1FRCpLKbKqgFKTe23lCbm+0oLC4CRrrpW8PE4zqmNa8wRKm0fqxDwACfPfwor5p3o/3UpYl/7T9YD8zGb+jz8fVVAByurEoYqGQbkHHNvTdX1guLOKq4n2I0V3xvrc1V+Aay4MfFhQX2uWEr5PBXWSyjjsG784drKqgolLwUskLl1JWiFI0MoeRR2KGOu5/muShHrWvJ0iwhRuYA0LSKsE7b+HZS4taL8Eg5zxc8DQkFLsAJaueK8i76z4UXIUCPwTbjEvBd5ZL0PElzzN1V/gBfQm8IqrKoEHwAKOCNcyxYABbQBU1hPeY5rY15LQKtgVQfWYcNEUR9BSmCpK433RG0AZz5ntZm6UYdQ7Pxj7+jK0tuo/I6q5+plpVALdVMlUStvT9F/FEZ5apKvJbhJ2/SZjdW+MZ8t/S0T05MeUb5XYV5d9pPnU4BRgaoIfpdbAsuVpSwrH1pBkQArxbnzgRQe0pVSdEUsQKHoc34JJ4lY1QJLJiwuXNUX1hgebNi5xb6/zgTHC+bLgANzSHgMYkHxFmP34tMW93nAgSXEQ8esurEsoPFcVa4YsaK8l6X8gRbzXwxDHjsVw5DHL/bskWNNO7Mo2Kl+7qLPkGAPr0DywLIKF/oYEgSKgC2AlW0DyuFwwnzTyFaVZlFlUnZTxy3m29wbEAFiAAzrSxBiqzjvD1lWLAcV6yEKPF0BhaFXSfR9gCQsWwFEynV9GyUswRJxS6Ja9UFp/fUmgFD7PMPV1WfW0nWrOv+0Ppuvq5/OaetWlzuQCFakrcpxK8dBNQVWWh4BBhQrFhbLLgEJKWqUs2AUc1cME4YVxgO0CPtppaXV4Apc+eFsAVwYxmNdwG0Bz4f2BFWGNoEw37kEwQROBwjDjkDLPQyVZwKLPNLl3QGjdJF+mm8Jpv3EgaW08VByWlnT+bR4jiuGGmOZIMHJwZXwClCloFApm3Mo8Rh2U7z6CUWbksByYDB2dx0txOmUMp+DxPNXelYG6ajvupvqR24CaJ8a4csfTdJGelQ81yC+X9WRkPEOKFXZ28yWY3YywSFDJj9I6sDKm4Q81ldD7QHE1/xNw+u8pobP1oGVbZm2aT9RVpP971Uo63M9qYdoYRW0S3syzEv/XAowKlAVYfIjzyGavPNFoaHkfCvxZ3x8iDDghkXAM0c+nyNl4w/0Dng/Fco6AIb4cFwFB9zmeS6L92JdkuXDa+yxyHDYAEKAw60oRPts491VLVtpr9sZPAx1/aLgtCQr7qIgtqB0F3Cfb8qaWuJ1/V178rRg9XTDHn5a8FqUNac6xPNYsnIYaqRc5cHDzzGfFVYXVhhDhiHVwr+A2M9Fe3zRX4GnoXMMRS7r+gXJRdXjouB0TueXuQ4riweK1W633NQnbLG+Ym1AgMYKHhzH0GO6qtO/M5/D5DPAkhLcZD211M9rQAsrTp/LUJ+dr7mnrbuwE09Z2sbCuVNJYPEcVVpYDiGgJNiE4L4e1lV6EaYnYc55IQwREo/SzXNs05EAxYWS5jvGa/odWDyELCVPfUcbQHdk6wMsym3bFthYXTvBUpcSOrnPcJ+3Wf2XS1AxZAjMDguptIQQjkmP2316MkZeWFbxW/EhRsVtI2rP1liQ1nUloBxYKNHsC/VliI6LeGQCBZdUujrHzg2EhElK5kluSDhV8JyaLFw+20rRp3LO9KVM8qvSlAI4gIQ+PoEvFpsFDsreLUhddlOhXl5KAgvJPucmghuIdbVroM9xpH197dy62lK/6+vh7Z3mMj/kWWUrUTmSjNv/qmc3lOXvJ/Uw7fsqRfUgYPbd3IueIwFGBaoi+A86hihCAfgPUcd8mX0egB+/7vKxtFwZVkODKW554VGI0tmonAJ8zgdFDNCwTMJBgvknhvpY1cJXuVhruSNEDK8JUpXwepCWrDUsNF+pArh0RnZ+pSOLqW1PXWrbkwLeSeXx1HlZU+dbgsjQ58lOc/5c2751QtbVEovstv1h32VZbYs8O7Yq4ChPngdjsV7myoAp1lUMFcYSUYhbjdqWwApLDMtLbZPyp/0NtXFJclZ5nJKFuKx0tCksrgpWkunQHwI4JICqgpZ7FAIkSYKlhEwuz8Q+Q4asWg4IsC6AAXM3KG6G/ibrECp9DCFO88l8E1hsfV3ACaxCfG6mJmlZTYEV8Qk2zrE/UdL6tbvyZ2hZ9fUlmlRXPPraguZZrPYtWXs4/vD98XaEBVPC5iAhHXNVPodFH6he6T4/yUMaKi1ItwpVx+sBa6Q8efAZcKWbO/WOrSw5Cf1Gux3U9IPa7P0GmABX1S8lnFImjhASlArCvltdlZAHkLiRMAEMw18SZedDZACKB8Hd0lAkuaO42E/lP0+m+e1V3ghp1D3q/2suWDXAAStORXkaQn17mEDa/cQVr4T6YwVT9kDtA1Cj6nhdwNLXQe0GXroRoe269nqhXkZZ7vcilOXvJ/XATdBQ38Mz+m2c0gcyBlhqjbdK5+Ze9BwJMCpQFcF/mOWP1J950VbcCtE57niZOEfRuHIUqEaIFAQwQ3muD+Nlggwl8I4llKKvTSgYxPwPQ2uyNqSYUd4ststwob/KRAIoYsis70N3OHEACh4mBloMKy7qmrPNkT12qWvfuhDgeuRk256+KCunPbInz7Ts2AVZZLJ4Tq+07DzPXjXDVX6JNQ0dgB0BECcRhhwDTIAUi2tV1zSb7QmsJqCt6pgOGTFUGAKYeWYLKDUEsoba3GKuClABQm39HVikn4CDbTUMWF2fDhQlWHI/LSwfpk1R3/twLYBCuIEgTp8HwPIFdAWsrq5HfL6sKjPyxcoKaCW4eGjYYVRJwimhlIrZHTSqtAmnVMzIDLD4/khhBLBkncgaoe6D8cjulYX7Q19cs9eeXLe17S3b6qut6jvvE32ngILDZo7k9zUFiGAtxDJQYckBrfAQTDixDfGhSo+bL+HdqPz4PejYV+fQMeW4dajPgM9kU21JpxSe0QNYpHEPTBR11Q8OIu8P+ib2XVe4JAikQkhXSQ6r8qzWQWF6/TRdGeeif7wjrKd+2VbmKGuSh1T1qyQBtUfIJfPjGh3XlTg6YwSwtnK+KPSHu8irLRzrK+IWDnU4bCjLmJUoX9n5q0V4gfJp0emUfgNjFiveMllaEU99qAdzWiNVgNfl84r/uaGIjvz3tvV7Ecry95PZoHrrO9dRx39L39cv6sbwcekG1vIkMc40cSvz3AwwKlAVYfIjzB/9vH3Ma9LlMJVPcGvr7yjS/sb2jg/ZffEbx+19n3zIHvrOWVdKgIphvnAH33Alzqvq8arDXZ15qPTcSycIhtAYpvOHenuyvnTOQSNL6KKsl+MCy5PLPYFpZI+e7No3n1m1Jxf7dlxxj/Pa/Ytdu6RrlwWPUwLbBVldDcHPn79S+WtN7fvcGg8nxxqCXj7nZfmx8gVlp2Xo9QCgbCt4Obgk/pyaPvyJBcMQnKTXY+6K4UCdZ05L59vM+UkmMHIgMbcUjhN4+pVDginZ5ynEYd3lOoNuQWkbK2WoHgKXzzNqn4WM42Fwyk5QRfooR1/cGrTC+SJeG8LqFyjYBBewIj69ChNmqYhLSUUNsHzeR98lnoMaSs6rXk+1hvbBR1btRb++YP+PP+vaqy/pxmR707Y3VC+vK3NaWz4XxdBbfhcdJtqm5Pc0heEg3nc15t1HDqwqTtf5jVkFqrxJSylv2rBq2PfnyBgG1PXukq+65PA5wOJGjWfAGBbcAcraB4ZpjZEnwPG+ULk8+5T9gqArXcmg/EUEbnzxygxYxdYBAi1uMjCXhKcmyhr15GWisCQqcjJfdaCg/CR1YOHAcPka75liHyuL+SJ9HtqK2xUkqiE5JVB3eRp1UxF04QGBs/sJdaOc9a1r1pcsjq/YAt9flcGw9lACsKiD7in888T6w/LC2WSmGhky8yrkYSnfizCvHnUpA8d89t5JHOkz2tCXa8gNp75cRHPmuRpgVKAqQvzw9c3hRz31EptaXfEDZAL7in6ozHcxFBWT4ygDGsvr9V/xR3faP/ih/2r/4J//qv2jf/lf7O577vcCuVP3Z3+kgFg3kOE9vALXmjxQHE4a/kCvrCd/7QYwUxyv3mcldSDR6MnCkpXyjCyg46tNe2apb/c/3rSvPNK2x8637bRgdnyla0+cbdhZX/h2YBcbQzt+oWmLzFMJdL6wrspHgCMwcrd1LCYgJAlra2pdlXGIQ6q6BvHhvMo6CvBUc1IVFBwM1XZyXIGCodMERsBqalGllHH1vHxIEqcO7QPCcnUM7vwBWUeKv82NguJwCpm51vej/mnl5Xbisl4BKWHln3slHCNpUZWW1QywUFa7OFkE+JZUt9OdDVtRHc531+0lb7xof/kXG/aD72vZz54a2UMoGqx31Q+Au8u6tA2gSLikTIFV1UPfVQemtpwHHKTxZ6EUF3Ws6utSQovzxGHV8L3l+lmriiHAvHGgPn7T5nHTeWDgxZuMgSavIyGvLCcARP7sxzEKw/tK+2lRxX7AytNIbiYEYFxXTYRyU1TkzPFhJIGXQnsY+lM3OYx8yNG3V3xF9XEFC3XlBFjEqasqhak6+nZ+4NxeUX+pHqsi0ZL6371H1Rg8O/1ZN+WPZyBwcutKW18STOLDghLiqRN9TJ4RsoT9w/VTHC1kfkeRg0LeVOSNhf/TRQg3TgwHY2lf8y/X9XL73gUYFaiKEHecfHH4IunDDXfg6s60iotnVwJsPJ+DReXUVjh2YcV+8tfeYH//n/1n+zc/8Zv24p/7XfvVX32dPfP0GVcQeKltrKNYR+50sdIc2QVeQbKGx2DfFnB7lyyzxiBgURp/f5UAEfNHMWx4SXEn1nq20BzaMxc69tDxpj15XpbVQs/OCkoXBCnO8RZk9yD0eS+BUYLHIVabu9GrDH95o1tQsRRTgoltCbC0shJWpE1QsU2ApaJPwToId3jgpf0JIBABSNcAtnX1C8Byl/RK8toZECnOX8Wv8xPR+bRaWaLKrSsBjnO4xjuwdL6UKahSqN+0TdQ96rM+ccRISavLLS99rkgCK8VBBTAmou+WlAMOHDs7sg71hXqImxPlT9s3N9btuCyrV//Fiv2rN7fsr/7Zuv2jb3Ttnv620qosH3bblLU+diAAjilgyBcgERdll+LfV8BRpU0HkglIqVuVB9uJJSQBMO7CLvGXTqpc39fWh8ZVF/Z9iLwaogVWAI2lqQKOKo9yVWZYWgmgAFIpU0ipHpP4qFPWC0Vzo+F6wLoRqQMLoe76KFzUvdIr0ifqPxZCDqsrAAGoGKbDMYMt10VFq+2cwKm9os9QCnd5e9sauinyONWL/uMmRV9Pt6rwFOSNy3h6TqCleiSwSOPPZula/kXuBwfSAYJbEbLEo8pBIWGF1AOfFZ8R+p1V+5/LAUYFqiIEkPShUfl4JYQUkb5c8XZY/ei1z4+HRvqaZtrSBU3dHd9x56ftf/3xV9g/+dH/aj//C6+y1//um+1Pf+/t9tVPf91GfSlMgSHu4qXYpaBYlf3MhYYtNTdssdEXtAa23N7U8UhgATJYWsz38JwT4AEiUto6viQL6ZLya+r44lrHLghIrGRxTrADVBd4eSRWlHsBMoQ3kJJWeuVBuW2e7VL8WlvwUj4M7SWEElYobI4TVgklJONSSJf7pHMIVcBy8FTgyrkpH8ZzYACsWcAhkS7SenrlAYR8yE9K273+iPN41hsUrJSfeyNq359vGodTTEIthwk9n7q15vtRpsNKn4/XpRoezCHCBFfCqrS8SlCV21DSgOCyWxpY2Vf05XlKeT0t2ZGwMsdgtKvPrmut9ZG9/K41+9u/t2j/y3tX7e++v2k//fjIHhWormypXUqXVo3DRwoGSWBRVoJqUgcJ0HLLSd/h0lsPIR3t4HwCI+Ijf/L2F0OicF3R8TvRMaMN2iLsUy+AFUBVv1Af+qKoQ4AnQDQp6wAhLenC2ovf3h7lM0cRHRRKBYaQZylkV0r9fF3m5TEjagd9xFwJVpe6xocDOWZYOBwzAliKoob+f7/Aqbq45eAV1sEkTjclinMdhl6jHtpPiyotLAdnJVh8vHY/oEX9qwyvE0h1uJQHh8ynFNoWltH888hBwful2uZ+GdQl3u+097kcYFSgKoIrAL871LeKH2kMCcYPzH/k+sDL0JLiv/uz37Cf/aU/tJe89A/sUx/+vJ34xqP22fd9wu569yfty1983E6c6dvZC01f6w8FyPJEceeOBbDt1hQrqbPaO/NMS7K2/NUiWBSyGJjXAgRYQAx78ULJxWZPFpPAhHdhB2cMnDNkNXW7tiogsTo8YGJ+Ci9Anw/TPuDC6sLKwmLj+SWGHd0BpIJQAishxH5CKIHENiXPk75Mk3G0M+FQQsLBwjksm0nagFW8DytkMhToxwmX2bxY5Z23EjuoEFzbq3M8++WPG1TluRWwvr0nH4eVrJ2ApiDl2/iscj4r56uQHCpMQekzv5KAcFgADVe2ASq3gPR9Gum79DndQLT0XduScsdzk9e/nFvt2bdPtux9X1u1x8/17ZnVdXvLfU37h29csn/0wY59qy+oqGx/PlDt8GefUEQSBxZlU25Vh1IcYPoCl6BCkSaweL6M41ISLgzn8TvI30RYitqXdktLL8/lsCHHu0rnovNsAz5TCSARz28rt7PxDuQivc9tKT6Vj//L/TnKaL9QXhOKeSpkU0r9fF3m5eHxKsf3VWdAMaC/1C++WgjfCZ1kmA6Xd2DBEF5YNgfbK5yrC1eoi7SN4PH6Q14qUpac8ld5gNJhpfLcASQtPQn1CGCpz3W9knrdyet6wcuL3ZsKmU8pCayUeWkOCgef13esavP18vleBxgVqIrgH6IvFMrdq34ofGB8CcrAi/u++e1j9tZ3fcxe+mt/bL/1yrfaV+/6jJ184Gl74v7v2BfufsDu+dzj9oV7T9n9jzXtyw9csHOLPVeAm1J8G7IQXDFLqfobh7ujeJmiFGujKyC1RnZpheMNQWQKCBRv093Z27bCcJ6gBXz8IV0Ah/QEJawoAQlYMU+GowdrEbZlcZEf590LEccJwQbgAKuERoJnWu7UwsrzGZdSXpdx7AeApmBhOzM/5fuVFeZxs0BKyJRx84R0WF8JLIYQY9WN8A7ECtvAOYbPdrzrafAM5Fry51mudS9L9V/H0qIeG7ahc+MNQWyTNRDDstrcmrWwUkLhS8kChkpQsFgGKG+3hriN0/Exgeoj+vx8wdqNsBBH+nwfvzC0B892bU37W1uy5mjL9pZ9/om2vegXztl/+GzLOrs7/h3CKnOrv4JHgCusqIBFyrROJaxSMr4EVSmRpkqr6gMQf4gYRSfthru8Dy0xRF6BKrfp4OFvKkZo/j4SlqLKUZlxDKzUtmqbq7Rnvf1ljPp9Zj1LAB02ZHqHykEiVeZSlFFXoPVrlKQqIwR9wnCcP7Ar4bPDksGTWM2bzJ2RW+SvY66v8j+MRHq20+v5C3w2dcC8Fs+BAUssvu2t6nPTVj8PAUv7Sqdqzp3L+24EikmZ9HFVfsqkbwvZL3AuP6N56YjbvaobOmWaaebJcyHAqEBVBP+xEKggLwLk1epra007fnbJ7v/2cXvHhz5v/1mA+rf/6bftl371Dfaa332HffpDn7GP/8Xn7Q1v+aj90bu+aB/5/HG779urdu8jF+2xEy176lTDlmU1MReyLmXIyhkozEZn3S4st6w92PShveVWx5dwanfXtUX5S5n6vIqUrgDAQrwsaHtpte1w82E1trrWh/wEIsATHnwCnrY+HChgdRCdD4m1BDO9byUJmIRNbpGEUW4B1kHQKq/L14DkvFRKvGRxCqMAWgDqMJBKCUusAB2AUly6rzP8xw0Id/68Oj/Kp4xITz18iScJjyOM3apjSFT9IUtsQ5/VWJ/deDyea11NrJdCAgCh4Jk/CJhIdA4vrfc22vZtWcq7qlcDi3ltrC/dZXvf/ct27xMrDiHWO/QVQvSdWRsM7N/8xqP211+1aF9sbtkVQRO3e1c6SpvAYpv7rvB1DlCkkp8nhwGWe/Rp3/NUm/B48weINwNY/sZkFB+Wg9dBdanqwzEWGh5/AaUU6ljCKuLoo2xLLIwL+FHiURefD/N6U3/FqV7kQV2xvhIohw0OByU/UKQRUjL/mTjlM00bdfL66DiFOgIqPPR8Hkn9BbTUHL+OXLIu2abLykSHNyhRL2UTdSBPvhcqAEcMfXX5yuk7dMW/kzxQ7J+b4nS/EW3gOom3i8y+C4FiUiZ9XJWfkp8BaVL2C5yb5CPhujLk+cznIPleBxgVqIqgH+C2feX+R+2O937CXvOGO+2/vuod9p//21vtx372tfZPf+S/2b/4sd+0n/yZV9trfuft9p63vt/uvetzdteHv2y//eZP2R+89W574zs+Y+//5CP2+LE1W1zBWSIcHxaWmoLVhu6opYjXcQAY+HJGK4INQ3rMq/DsEiBDmbrjgaylQV+AUbwP+QEjXMOlZFG2zIfl60Dw+vPFcR1IIYDL1zKUTEEWkHIni1Iq+CSMcj+3U/jMAqsOqFI4FxYWQ3w61n4KNwNIHgeoUgJYMxAqJMFG+9NRIuYGuZa+yW3kgzs4oIo3EcvSEmyIi/Ij/bT8cPrY0fkrsnw2xrrR2NjwpaA29Nn5sKDO5dAgsEqlPwsr/Qj0y3IFLEWQCviazp1QXh9ttgUBKStmuKXNWenkjvuW7Q8+syoYCABYgGonc3JYjVuizm//6RP2f3vJRbvj3KZfsy0AM280a2GF+LDgnvpMhbiU+rn9JJQoQJHCk4LzOS0p3YmFpeMY6uIOPu7iqRfiHoKSAF4Ah/plv0zrjTCEieIkrRRFUQdgxdwZ1koAUvtKQ51cwSLSLK6gJRxfT9EkJEpJZT0R5VIqPL+GfV0/2VZpmTOa1KUS6hLAuuoWls8bed+pf/gcSON5qY30jdpP+sz7RiTqy1adpX36sqXOWhGpHl7ftTs7W/YhfceW6Uf6Vd+lHVlZugfxz4/0M31Aps9yqEMo2iCpyk+pfwYIIffrMslHkp9t/VweZ1x5nPK9DjAqUBXBXv3699rP/urr7edf/lZ78UvfaP/2p19j/+Elr7GfV9xv/u4d9qpXv8N++3fusFe88o32hj9+n/3Gq//M/uQ999gX73vS7nj3F+zdH3nEfv9PP20f+OgDdvLEqq8Lx+tBllY6UoQ8RyQg6Y6ZVd7bUpDLgk0Lpet38wGqgSCBQwRw4dUhPrQnq8i9+bj7xxoQAAAN1lKTB399JYxqFfZKeoKbP0+F4Lzh+U3PIz4kqHwAC4ABUAmsFM7leUBUP5eA4rgEVUiAYwoaLJqYf2GbgJ4n+wELoYwhK4hU5bkwLyhJME1Fddc25iZjzoXtTB0k5DseqV0bI/tOb9OeGe3Y5e0twUufzViAUL+n40U6X8zMDxWAYHiQeNYNnChtyVCK6jv9bVsWtHio9xlZdB860bVf/Nyy/eW3rdpbvz3QLyMeNHcvR++DLamcy/aH73ra/vufPmVvOrYuMOx4344E1XznVqn4Q/lLeUquonj4kVZSwupIwFJagOIrtkvymawptKYAmrS5UnxuCcFmHaOIURpsqSPXuMVEGZRVleML7JIe0CktYHJvRCw6FD+foY5xYmCIknpFngFErDLgh+cXym2/4IpPp0tJpTYRqauJYpujLP2cdnxff/z6Smg7xbOPVePzR6o/kKV9DtzqM3NHL/pR8WrCtMyqnMNKGRjGxG2b1S4ubexYY3zZ2tvbdlK/ize1hvbqrn739LXuAvQTEbDUl/SjpN4P342QbUCy/WUdkHmfASH360I6no9jLUrPo/h8JmXUpJ4H8r0OMCpQFcF+/pffaD/3srfaL7z8zfaLv/Ym+4VfFqh+6y32+tffaa985ZvtJS99nf2zF/+W/d3//ZfsB//Zr9j/6e//lP1/fuI19u3HL9jH737E3vHBb9pvvvFT9ntv/Ljd9ckH7JnTTTt5qWMXFrpSQjgCSJmjVPXNYNmdnoDW6Yx8Yh/lGw/mdn3uCRdt1vpjGSVc0334j2FAAQ7QuLVUWVL5QK8DCTAJHoDK57B0LStkOJwSWlxb5QFoqFcJHeqTcWV8Asqv4ZzSxOrtAbC0uhJY4VxCXihe2o6yD+smh+ICGlN4JJTmA4s45U1eA+qteo3CusryoswN26j23WFCcAEe3KH723Z1N8kQIXNaCA9/e9rNLXtY/fzvP7toP/geWTzPqE36Ie+ongOWShJEeLUMK7uHwwOKObaIWwbkT5xvp8qbiYqTUhZ/0m3bcbXz0+2x/dSprv3Nr3Ts73x13X7gCwPBqCsr7IoNWIRX3xes6Y3hphTOjv3mW56y/8tLztgdT29I8dFPqo/q4nfGlcJLCetqCqQSTmwTrjM/3LpIYZVCfrTRPWZVBtZBegzyEHEM/QWkoi/YDzCh+FzIB4VInyiPdW1Z8imG/qQkFUcaHxLV58K5dYZyVc5Y17HMFMtDDRQ3ErB8OBKLBXhKyJNhSVf+VRmA7AqZz1E7KL3cYhEjvq/ow4j+u7CPZeXQrfICmJN2V8J5rMOsF9YUcMhhU4AWeZBnWQ/2JSqN8kLq+7rQj3S9pCPinJcFv7x51XrqI5Zl8lXoVciW4i5v71hT/fi7/Z4dU9xYBQ+2VQfdSHEjom70OlM+3Uf5tzLM1n16XAdGHrsoYkaqeNLtJ+X1Dq3iGEn4zRNCPb+I/d4EGBWoimAv/W9vspe/8g572xs/aL/xG2+0l778jfayl/+xveFNH7LfetUd9pM///v2g//8F+2v/dP/Yn/1H/+K/b9++GX2hrd9zD7ywc/bhz/yNfut17zbfuaXXme//ao/s3d84Kv25W+cs+8IWqfPrVXKdiRlx+oIO279+KswmPwXhFiiieeifK0/CUOJrGoBbBxYghVzVe4tp7RAJyGRwHIQuQx8PoxlkPw5LgmAwlOR9CkJmhJMaT0kdIhPECXEiGffy9cxZRJfpmHreVRxcVztEw9YXBJaSFhjCMCaEfpP+bpghfl7tajHQModGAagZqCltjDP5C7bSLFfwoRVGVgb8nF9Jk+2xvbtiwP731911v7Pv3LJXvZtWZK7eOZR77D+sM6w2FCMXO+ecZkXEJQiLfNHXIlKiZyRlf0JfYY/1xjYi1e27F8vr9u/FLz+v2cG9opTI7siTbG7wdJNO7L2tu3K9qZb4z/8K9+0v/xrC/bnZzft6lbUw1eWKPIPAUZh9SWkcugy5ajAyvknFC3WVayQUFhWUoQBm6mFSf5RL8UpPx16vpz3OUUBhqWesDQZkuIGgDkWgMUq6XjUdQEWmpO175RXT/3c29qRYlX/ALIKWlEPlHFlvah+1NEfitU56heKN+o3UUbFFrmqCvpW0YcV/Y+trsMVnM/Y9+kD2luJAxmAV33JOTXbLS7a730jKfOui/5PRElD6XKuimNppYa+26f03Tw92rEWsFIf8LBwLIhg6ldeIMr39bK19P25R7+tlirDDckI13p1nt8A6LNIKwsh/1sZsh2HkQlgdDAjGX+AcH0pe86rz/YTQv36iP3eBBgVqIrgoHnn2/7C3vlmAep37rCf+vnX2i+97I32kv/yOvu1V/yJ/cwv/r794x/7Dfsf/8nP21/6//2c/Ydf+H175avfYT/2c6+xn/nlN9irX/1Od8K49zP322NPLNoZWVa4oWPlDGQRMJHPHfrILauhD/exrl67P/D3WJ1babtr8yV/R5agUilpLKYcxkPZp2WUsAIYbFlKCfFjYEX+AE9bPATzmoQVebNNSdAgeZxxCQH2M440ACtXySAu0+R+/ThhNYUWwBJk3OqK8zkkiKRVFaKydR4nCF6Xz6v2yXcdIY9C0jFiAqua4GaOdcKD4AB6oB/5k0OGKLftqiCx0Ojby995wv7W75+391zYtt1tgdTbuOEODzygiyWVbtys08ezX/HCxFjLjyEsVxRSSMDkCspb21NSJk9LcSwoj0dkcX5LZb9fef6rxa59ablj7dWxv8QTa5R7wg995az9rX//Hfubr+rYey9t2rXtLQdj6ZU38cxD0aicdEpgm0OXAZSACYp7Aqd9JOATgKMNbhkoP5QZoIr5JJSz0mrrcCuuiXkqgYg4aZjIsxLtMz+Ftx/xnsbrzfNKl62v/ntG340PdHt2XJ8RFsBo84r11d991kfEApPiTVjl0CSu2gDLAaZjLDHmjagzFiHlZJgopUpB3QiwUrhOVXSPP7LFIqlbWVPrEwtL9dH+SN8h2ubPPSlNmWddVMtQtNqnLJpCOXgbYo1iRa3rw1hRXzTUZqw9KkN5LM81kHTVf7vqz67KPcdNl+DJskTu8i6gDcmD7zV11OfE/UJYWNGuWxXI6iiS7T5QSFOJDo8gZfryX5lmKt+rAKMCVRHsT97wIbvrvZ+0P/iDd9pPvuQ1klfby3/nHfYTAteP/ORv2C/82hvcQ/Cf/uhv2D/8kZfZq1/1dnv32z9hv/7b77A73vReO/vNR+34/Y/ag/fcZ4/e95iDqD+I4TeWH2KyvykrCpDwrJW/70r7yyxGq7v7VcFtwReplcUki8odC4ACw4FS3jgFYH3wTBbKE/AkrHLL60L8GBd3bdMrkPOZPrezUArgIAm1PIckCDjP8eRa1hDUPucAEnGZT16bcSWwUuiTeRZWaWVxvc/baZ91CPsbG3Z5Y93G68pb18VLHsc+DJiQBEKAKV/5EXNKJbBCuceKJQEe5rYGAhPLN23vbKLt7QMPNO1ff3rJmjg6CEj+EkQHRG5DYogRSLE6SjwaQVxYYihiKSxtt9HWaFRpAeZYLjMWpDriUvwVtf9Ty0374sklfzXMWmtoH73vjP3Dn3nYXvSSZfs7b+nYF9tbnr4sm7akOLCkrN07kDt5KSHmz9L6SVghriDniJ9DUVV5AaOw3rAgGBYMeHE8hV/kl3k7KCvx4S9t6+VcU51wRInrvLsdOAwDooD76rvP9zfsDxkW53PTZ4VVxrCgv55F25zTSmD50KDymEBMdR36eYCisqBkpXYSVLOiWwSdVrUcMhNleB3hWq5RM6t84vq6ZJ8g9CPzcMxbJdzq+c4TbgR45g74opwpk6Fahvuu8MHp+LLnqfQ60K767Zq11WcjdTL9cmZ925Z3d+yqLh4oIUOuG8qccyOBDU9Gde/Ea1AfofcacitC5oXsB5h6fL0f9ohSpejwWZPvVYBRgaoI9uuveIPd9WcftHs++Cl72ctfZy9+ySvtJb/8OvvhF7/SfuxnX23//j/9jv3sL/+R/dhPvsp+7qWvs7ve80n70l1ftN977dvtMx/8tJ342jftk+//lH3sQ/fYe//0w/aOd3zUFhZaUmQMs+nHtb7jIOIV9m0fpotVzFnJgvkm3i7c4eWGAgBu7FgVPvyHdeTAQqHLOnNrKUBRAgvI5LBfGefxKHzSa594hg253j3tKknQTOBSbQFGgiDjEYYrcRoBpAktt1aUPoV0CTMX9gspgZXtA1axX81lKf+u8mE1dt759ZGTK/b1wY5+gGPbZm6JfCpLzS00vzlgyCyelwpwBbACXig15jqqu13tM5SzK4W3wWv0e9wsDGXJXLbvLAztX3x0wc7p3FVdX4KiBEbu8zlj/aTlhQWSyp55LcrZ3NK+hHLHnqeUsZTEVZSJFMXTassTavfDJwXL1560H/zZJfufXtmxf3x3084LcFfJpyrPwVmVxbCZz4coD4CFoORZT7BcbJZ9FxTaHHHryOurftL15Ec7yDvmsAJYKEy3jBBpjLw+y3Ggoey8/Qm2sqy47prSXAVWKgsAUQ7ptza3rCP4f1Lf2aasK97n5PNX6t+BrCz2c4mhmOsKcAE9F7UfR0ysGNI4VKWcHShSAPzFQklY5b63RQmOIn6dtkjkNz0HOErxeG2BVjqMTIDu11fXVZL5YFX58Cs3CYrQYaT3tsR15MMzRQ4uJSBe2XvfAO+xPpAl9dXCBqvpq8+VYEQ/aaev75/PT+omh6WjYhkn1U/p1IVefpZ3s8Hr7kI7+CSKdlRC4EweZz/sK0p1UH63Sr5XAUYFqiLYf/uNN9ib/+AO+8KdH7UH77rHvnLn3fbht33AXvfqt9nv/PYd9msve729+Bdfa//pF15rH/7zT9q73/Zhe8Wvv8V+5j+/2t79pg/bNz/zdfvoez9uH3j7h+w9b/+o3f/Ak74sUCwIejkUuxQRKy+gkJmX8tUsBBDeIrzWHtkqC98KArGaORaGIOOWGkNiY2vq/PIar7rH8poCKMGU4k4ZggiQSsHxwtNLABXP+fizPsyLAcQKRAklIDQBjSQtLD/Wdk1AWuYBZ+WR16TMg5Wf43hGprBiy/wQ+y5VvHv0CT7cjXbWL9sDjaF9ot22dzR6dmywaVtS8Dz864BTnlhdmQfg4hUvaWUhoZBrxxKGCQGOA1P5bm7v2JueXrY/eqYZHl2CQ4KotGrSsiE+LLXZNAEWHUsJTOKkAXJ/CjTtq4zdnR3ryzz6wsrA/ukb2/YDrx3YD76nae9cGvsQ2oxnoOeDkg9LAwtjl+EgrCspIreQpGzCgol2plWEaDcUaXXscd4X03qx76CV5gtAkA/XKT1KzPOoFG4l5IHEcZwj7zINQ3B5Lpw61IcCVpSr8qVE2/o8Vne21T4LhwuJDweqn1DAbkFxrD5nKMsdNOgH8lKezIfxahSG30LZV+2lfKkfXimhatWUH8AJIbCZPX94ybL2Cn2nPlLhqq7qrM+QOuo4b3L8AW2Jut77x139lSdakzrV6z25gSBvJSBOl/oWBw+GRlkGSv89L6AeK1wIWBIApe5XnCDmVhZxgpquVfVmHDH0vwrsTY/qIc/WhTxmRLEpk1D1fwaOynTz8iBNKdcL9fR1eS4FGBWoimBv+IM/c3nbm94r8HzMvvrRL9hXPvw5++bdX7EHP/VF+/Jdd9v73vkXOvdp+4LOffAdH7Hff/U77U/++D32/jf/uX3t7i/Z/ffcZ5+96/P2la89aefX2lKeI5+LmDzzAxikSHmotSkg8MJDf1mj4MUDxDhaACwk1slb93mueP5qMxZ41XHArgKWJEGVVpfHaX+epHcf+7HFWguLKMFCPgmfBM4MeBDtx/Wzz2SVaTMuwTVvSDDhkpIQA1QIAOGB603dZY83BH71YXc4skc6G/aHjZZdGm3bmP6poFVaaZTBfNbUupoFFvGpXFnvD9jEyuPb9s32wN692Lau0m35w7p1WMVySzEfVi5Im+dD6ed+HWKRNoQ7Y4C1JQuKhzmvqT536vvw//5q0/7+57v2uqWBbeiueVfajWtLQSnjBj4pS8rc26N6ATTupKlTDGcyJITTgyCuNCzQ63NHUko+DKhjLFCUZ66IkFZV7Ct/lTOFD1vAM4VgQg9xZe/p5ggKEMtK+ToIqb+EMhC3CrBGUbQyl5B0Z+fOH6sq5rICWAwX+jmlj3picdE/gKCyPmjjRKaKPcUVsiqXQkANArEy3WFlFlKzwnl/2Nr72dQ+hjxj+BKY0Bdqgt9UMJzpn5GuQZMC0ywDCVihsqdxLll3ylRfA3Py43OjP3zotAJXbANSAKscGlQXel3KulPW9QJpSsFTz731qjzKekYa/s4PcX4q8ZlMpX4euV6Yd00pz6UAowJVEeztb3ivveWP77S3vfkjduc777b33PEX9okPfM4++6HP28ff+yn7zIe/YJ//yBfsM+//nH3i/V+wT3/oHrv37vvs2INP2rfv+5Z96qNfsS984SF7/2cfs8fPr0pBy7qSvR1zMyhrhq5CGWN5daTkeScWDwevMq8lJeurMyg9KzR0tN+QJcVag4DKrSDy4nqUNtaZwOTPYFVWFqBhm8AqwQVcpgK0puIQU5ocGizhMw9aDMHFnBHXx3xWnstrkQQfwErBe29yXAErQBMygRR9pfNd9RXvtuKtzyxoC7BX2+u22Bvb2xZ79jVZnduZh6xFtlMABhhLaJXb3E8LKyHAvMI680vXdu0aSmST4cXp+QBVQiPiSziVMMo4JK7FQpGy1I+2fk3sCzhSWk+NN+1d3ZE9Ko2xrR/5jizFsg4IChkljcL38shbwvyTS01Jp8JxoKCw2Uq4q8cKwwJBvC7SUA4u5Ud/pGXlo036NaP4ot8CcvRjwiq3rphqMoWa7vTJW3UHVpSBMBflcymKZ/6J5+C6MrHcGUD9wjmEdMSFt2EFL23pD+rqfa10Pqel+Ozj7IeyP0px5af+diiowr6V+grlz/lbJ/TxOiuGqF1487HFMox6hNJUNd2y8s+CftYJPycJUE3blPmmoMYZIsRa47vgIFd6znGNsvM68P1hGJC5LiyxBBbv1eIz4Xp9vF4G1ygrL9/LkOwXOJVC/yWwVIXZ+upcSITSwiX4MdsZyX/1+Kk8nwKMClRFsK9+8sv2sfd83P78rR+2P3nTh+yOd91tr3ndu+xP3vgBe8+7Pmt3vu+rdqe2H37fF+zOD3zZPve5B+xBwepbT5y2py827OmzDfv8g6ft8eMdYwX3/khKW3f7OZyHlMNf/jCxFDDeZW0BreVDgEorJcvSQqza3tH1OAEEsELBp5LHwvJXjjiwev6cVQLLAcV+tY3noKgDgKFeKktlUJ5Lfwoa0vs11THiFlUBro0NtcXBIFG+gJFns4BQps30xJXb3Pfjqi3ZP9QlYUP/8PwafbUhYLCyA291Zmmq092uZGRfaKzbE7I2N4AaeQCsAlp+oyChrHRzd2VdicMKeEnCSgog7GqLxcXkNlbPln68KL1ycWRkuj8LphJEKQkZziUU0mrzeCkMH9oTsDa3Nm1X51yrkxf1koLGWiAtw4J+7EqaetMWKSVpEy7hbnoi0g6l5ByWQ0MSHo/TervksdrFsQ+zad+tFE8jaOg6V3Sb1Cn6MmHleVd9XAcWwnlWvQgrT83UvcG2K0vl6e2U8laf44bd3Vafe5srcCqd10fCiymxtNxRwyWu93k2fZ7b6h8f4WDlEn13+JzweUFZ7icBrBBCqNKpQp0o2ZsQNT+AobbTr1gxbLGsfOhSFfFVL3RezfBz+urFq0jUFwxxRl0PFpoAYAARVhQWHN8hn6vSvt+o6DxDhH6zoHjA5StyVOn9VSher6rO5CnJ/mIIsoRLGYhNmUJJZc5cPz0X/6pranlO4o8gz6cAowJVEWRZfcDe8sYP2u+99l32wY9+3nr6oh87u2CPPHnSLq507MJaz05cWLMLq01bESD6umvnNduL7U17/HTLvvbYoj12clUWgBSllLLPE/UCVijPHOJCUHw+LIbyliKNJYNQ9sBhQ7CSFdGVAneljQLOobLYcj3K3R8mlsXBPFc5l5XgSasLeCR4/MWKQCqH0IAEVlaep+7VNXkdkrBJ4Hg6xafFlNezn/lkuroQ7+dIq+OUsESjjfSTbyXuxi1FxBaAXxCsTgroJwXtJv1DewrxdlX97lBV+7CySiugtLDYxqK2PNsErNJiASooZd3hqz7hTj4LpNjfCygkYTTvHAKwEnqeFmXr16geUtgOpko8rcrOOayMo77ZrnmSEEmApJRpuB54lO1CfJhS5fhch/YdKIKqzxWpflhHtN1BVuXreVX1mexTntL4MKDEnUJELoY+8VRDEQKiwQ5QCQuTcTzm9LhpoC6h0ANUrH8HlLAmHarKAyuAuS2cM3bUjwwVnpWGX5H4aMAYaNFXAYK0SvyOX0qXfVVHQEUBA1odzAmo1FSwE1F1jyKqbjgyVPUAIAld71sdMzyXQ3QAw4fq1C++qroywNKaQFVbpF4OpymHuSuupRwV4VYWQ5Hq2gk0/LugrYp370DS8ZmPZGX5XBbX+ec2mx6ZZcvMgQdisq9if7aeHNfTXC+Q5nryfAowKlAVwR547IJ97NNft89++WHryerhvVUtPMZG21LA8XLANSnKS2u6u7/YsSdONO3rTyzaZ7++bF+4f8meOd/SNaRF6TLEhoTSTEiVW19dHItpU4pQ3wTuAEdS/jwYi2XFq0ewrJhTIT3KiS2C4kSZo5Td21BgYvml+tBgHVhTKEmhJwwrWCVMOJ/AyevYJpgyHcOB0/1ZyTwSXmU+M2kraCW4YhsWVgrtDFCEQmdh2JYswjbApQ8EqAB3SAIr92kjsEqPQcTvviW58jrejdvapoL1eSiUIvMm+oyw9hgWRJkiWGKcY51CtjlE6EOHKFntB4ym50KmEEvgsK3Ho5hzP/IJ4bielvdNJXjqUgKqlHnnElier8rgrpt5FFayANo8EO1vLiaNxB0FlC5gNc0vy55aU8TTrwEYH3qkj5Uv+9LFviCrr5ihvmuqn87LantYn/k3NrdsWeX4w8NKPBRpRgBNsFR1jBcg+lyX0gDTdX2GWAQ8lXBOJ9/RGdjr2j17Zn3HrilP5u68/kpLW1PhTkR5psVQShlQp6lYJ6Ikswr44PPqHlf8brGoDT4EqvYDiLw54LmqsHC4SVB76T/6lTro+nodkXo59D/dl9DLuTGASR3KtovRvtVpB1pAEossIBlDg5GfdqfgklCWit83cArZrz9m+kpC2usF0lxPnk8BRgWqIugOjgc/pZi2tq3fG9vCYtcee2bZnjq1ZmfON+z4ubasrVV7XKD65neW7JFjLfv2CYHrZNMWl2ORWYbFfNkiCcsopcJNUCWseN15B2sAAOmHGW9v3VHZl20oJci8DRYeQ4M+7KM8uBbFnVvyIf+AVuUZWFhZSEKihAYPMTM0iCJ3uMxNE3G5JR3wQbGX0Mp9oDjZn+Q3nQNLyetSSusqZAqstJbYT2DhOMAPmL5ZlzLz91ap/Qko4M01JbwQ6gZwKTP3gVhuS/d3V6ZSmsAHixYLGPDEcCEen/Q/nyWf6bbHB6w43pqkBXT7AauET13K8/NglWnYonRLSOR+Pa4uZXymAygoUM9fggWDksShw+c+UHYSLBy3AhXnloq0X+aRkApQzR5nXA5TclOwJW1FuVcEoFXl+e3hjn25P7IPDLr24sV1+18vjuynWiP7Ip+/ysH9f+DfASn3TQFMFhMu7sxfsc981ngsa0XHvd0dW1Gar+kzP6ffyrav5FABgP5T3wHbsLZUL+onqUNgXqgr2HLy/7CCw4cDW+XHUF0Mwzl4Jbjj+ys/VDcHjMqd1KnS9GU9kQkAKvGhPwePPjv/nKKN0zTRbn0NvD/cS1H7fN5xXQzDZr3c8lM+vN+LdPqpBLiq/JTdnuD1Uh9xatpfARS2Xh/f1/dAe5m2Hsgnty7sX0eeTwFGBaoi2PJSb7Lw7NJS1y6cb/o6gCfPNHx5pbM6f26x4++v4o3AyFqLeSMpZllVLB/Ew60I+3tgpR+RAwsrTMJKDQwpspadQ0j2P5PqPlfDXb++DaycULp3p/Iq4UUZKHt3rqhABUDSsnIwaJsgcscK1THndnylCB+KjDQJnkzPPko9lX3uo5zZJ45rc8s1Q/XJhtJsej6qD/lXgESyXi5cR5xLACtBA4iQBDZ91WOdPZxPlJ5hTV+nUdflNaWE237UaVKepLQW08pKiwsoAyT6G0lI0O/UIyU+Dynu6jOhbjy+kJ83x4AlrRY+rwRPSubtkCji50k9XTkUBwDqAIrj2fPldpomJZS3l1HBNYcE/Y5fW1aXQGJOSXDXdTPPeKF8JlKLk3JLz8DLqjt5b+zuuqXVVR/dO9i0x/XZX9Jv41VPde0f3tO2v3/PyP7eN8f2D04M7bdWNuxp1eua7vJZQmgItHQtsMIhB6D5kkjKmxuGHZxmFIemxxNyoPoON/E4xJpR/VHQkgAWovpWypCQinFeIHaifOdIXjXJqzg3TaOt+oV6jFRntxbpEwlgUBO8XvQjmp28/LqqXvOkSjoBAdBhySXyC8txej7BSbvVPd5/WKfAKG5Uoi4MxVIX8pKh6q8iAVp+AyHRV8DXhGerrLweZfB3l9FW/5t9V231x0VH7j2o7SRdLZ8M3la2h5DnU4BRgaoIAlPTzl1q2+Iab/4VkHjeqRMvRFxrdY0XAvL8E8JagF2ehZJi9rv5XijHgFUoXVd4ugNnsdtQYAKVhFe7o3CZLOeJfZ4x8iV9UGbcUfEl0f6I9DUFidJLxYcksFD6ueoEgoJOYCVE8lycn3ruAZ1MV4Kk3J8ZDgR0EuYF0kLxvIDLSGU5/Lbsic66PdxR2pEsPeXVV1w4agScvAy25CtJWKVbOgJ02BKPpNWU5+jretrcJ20eO0RVB+qbku2j/kAKWLHvbZV1FM/PhWBJ5TJSSFhdsZoGwvUOcH2OnGcfpQnQ/LPUZ8RnNQuelABQfqaZJuMz/fS6aRxKnyFBgINl6DCS9uD5K3+AGKWnuIMkwQX8UODp3JCvxOd7OVmIlvZU9fbX4ksYOo11AKVspImQefso0FKI20H56PyS8vkGzwOq3z55Zt1+4L1t+5tvG9j/8y1d+/tvadu/+MCS/fC9y/ajTzXs3e1dG6hhl0Ua+hhrCdhyh375WgyPOhyV/wRE2gfw/hwXoxm6zh0zdF3O6zDcVh8OPChwNhXsjKItJOLY03GRL+KKWvVjmA5vyBx2U9UcolheCG1guI7qpIL365VvXZQ0tkpDm0YCDN6HwEVZzOSB0C/heBPW89a2ttqPvtC5SiiPd5WRF2/Mpq6sTcg9gVtZiNJ53ao6xL/YT+F4RpTvPCHM28/jeWGS5wFyOwcYFaiK4KBaXO3YigDFK+cZ0sNqYWWJRpfVKHBswGU8QMWCtb7tTfdRjgkrFBRvunVwVQKE+lJ2AGpdPxzctdlnFQeO/ZkXfWm5wwV0AMuv1T7DhcAs735RbtzRhzJFMQeYSjjlccblPsoayKTiJi7BxJZzxKcQR/4OJiwlAYt3Q7lyVxwvu9zUMQBi6aSu6vw1Af2/nV+yC7KALg+2bMACsgh5Kt0EXLoeGASsKsAUQrzDaSKzc1VIniuvQ7jWh/WodyXZxrIviMu2sI3hvfzsuCGgfuoX0kjSIsPVnK1fD+wktIfrXZnyGaoObEsYJXgCUnkTMmuBZbp9BaUhpbsrrZZDmQ4gwCMF6EsrSRJMrsC1zXR1KddHjDmVK9YTtHuVkseJIV3OgZYPFap8lF0O880ACqVXiR/XxJ8FQgGpvkOlOSELa0M3AV9bHtr/8aGm/ci7mvbiP1uy9z6wZu3etm6GduyzZ/v2NwWvXz4jK1vanpXYVbwLzhtuwZE/ZVbCMBhKFRjE0CHAinYgvkKGznk7lD6U4vXVW6Y6SFJRE0qlizg0VFeAxVAlFpaqNgEA+1g1ABWIRZ9VbdPF/CthINtzFlg6ADBYTLp8D6gQYBWicpUuh0fradnyLBigGupzx/LyIWLVEUkrFeCXddJle46RDHv6RA2sx9Vlv5B5HyS3c4BRgaoIvkQSSyJ1pcRYi495IX/brwC16sN/MVwYi8kKaEBBacPKinmhtIQcTlg+lVu2L4yK8pQwRwWkUspjoMWX0z2edMwdbILMJ8H5cqnn+RLlHXGAi/ksKe0KSmwZGkQZ5zGSxxMIVecSVqm0OU7hmHQx7xXH9fSbUtTrEl6NsaV6X91CkZp9Vn31tCwu4NYfC1Cu+AFJwIQtCp5tHTYpCaz9IFWeI21eg/jn4TJtE/vZ/owvt+MKPvRpgCsghQSImKMKUOUQIv2Q6bGyWCCXGwmGK/kulCBKiXmwgBzpS7d6JMAUTh4x/zXdhhdjDMm5cKx4wINHns9HVfEllPy8vkMpZXy+EoXhPp4NGko6uuFq812uIOYP7jLsqS0AIy1WXB1QdSnP5z7Ddyhnbs2Je6C/ac/oe3JlZ9sausHp6Duxpf0r0oZXt9U/YwFKZX7o62v2oo837UOYD7rOPQKV0brEhyqBOEoaJSpBmcbjAqq/6s7iufGKkrAYfQhOypfhrespxTKUinA/mShqHdQFCGA58XsHBACKfVXVIeDPZkmom5oVFkwl5TBbygywtFXzYkhP7VJ3T8pE9gJLaao4h06RlvLUpT6syNClzxMq37AIGT6kLPWfCmWIUZfskaxj7rMtQwmko3wGZciyDpLbOcCoQFUEKW6BZxCKHWXPenwAioVqV1pda7RZBZ2HccOqSiXJ81GlkiyF4a2upCmLpL8OyAJKCSjEgVXFcQ4I8SPjrhsFxbAPcXkXlPv5xSMtSgzFh8JFsg1sE0oOnUpQ2Cl7FDbKusoLRZyOFsxD9StosRzSRjUH5kpd23hXFEqYO1gpM1WsOaYugErnh8rTV0Qv+yiAFRbirNC32a95vJ/kNbN5h/hQHh6NVVtTHDJFW1MCxAEat5IlbqUpHvHX0wMYoKRj8qKPAlIBH7Zerj7zHFZEyJNtWm/sA7O0mkqgzQILCUACyrSockgy9x1QfH+k6Lhh8GWaUEYopQpMeTwbFxaWPwOk7xPzVLm6hA+hAakKVBxjdTHf4bAq8isllWvu18+xdUWJeaaI46r/61aGtqy8+WLjtk39ARU3fP470edyVf3wgWea9hNPr9l51deUnFEJhqrY+ssfVbfsU6zAGLXQOdW/r3bwio10dHClXv3m0qX9MAozlWApqZjrQnZ1cRjod5zAUrdORKrALT/mj6hXWC/eTS6u1PeUXYnOATd9xQQZAVD76ma/Jp0sPC/FZb5xXNVX8RMhb23VbTbQZ+ELCStDt7TUr+6EIcE5hFXjlTTyqITjjKvPUdXDjUCqDFnWQXI7BxgVqIogxSqFXCl3F1lWzFP5nFUlOYeVwEoJxVhTxjgEKK6l800gkZDizk7fpASWv9BRyiuH/bCm+B2iPHC88HXciOOLpQ81l2mJd+5I2ZBWX5iY/Ecp4uo9hVPCCjjVYZXAIh7li0J0CEnhhuIGWDG3gys8c1e8UuSi8mxJIQMut65U5qbatIUCph1SLj7HJZgMHSTADYUfijwtrIRVAgv4+BJLWFxKx2MCKH3mAkcsHqxzdVDN9HklGT9NN7UqkSmYZmUKMEBEGo4FFuIFpdKyclBzjcdj5RIHiKKNJZwQ9vM74pZfBcQEVkKq3JIvIEpQObgKYLFfAgu5jPLQ9yXdyBNKJaxyfxKv71o4aMQNEN83vos+f0UbEI6lsLjDdoUvK1rFVdDZK6lcc79+LleQ3716WRaDrB/l9auL6/ak+ubartqK4uZ7vbsl2Oj7qAQjWVU4Le2q/C+tDOy1S107p7bzg2EJp+3L+myk5Hk2i2WsXLmqkjE3HEDDm7A/xrtQ7fHzlCFg6DxtCWiFRJiv6oitSyrkGdEJJOehkIjTOcUBLHeycFBNrRZ3aJBMgFJcXweWTnl+dAXzT/4gsPIAyGr65JqsSykBK4nXtRAdc607Y6iPcLNPa5SblQ3Fa+NvKQZYlBn1qMCkPJRtJZEfErFEak+Sob5fHhPmxZWBM9eT2znAqEBVhImCR7GxPt6AOSlZB7FmnwBVQYoXKZbAyrv7uqCoWQsQJwvmqnBbb0vxLSjfIVYIPxhZXBuu2KTQpBAQrCxWO2D4T98P/9H6WnHa13fbzX06ny9HftnY+t0kwyP6wdMOLAoUM+0p25ZKO/fZki7jkQQWW5Qi53kuDauqKYX7+UbL7m93fJIcQIVir5S44gJAkf8kL1fucS7mgwJUWC0JLIf8iPkuHspO2bau+mugbW/UdysvnS1KSCUI2JafQyw/pfbrumwz9SnbnG1lm+cQ4jZV5/E4LM04DgeNrHcM52GF0bbpcHBaUVmvlLK+DBuWkJqCKo7d6uG7UEEq9xNSCbI8Zr88TpkHrKkoTl8sFyk5X3UCBa86OLD4ruo76cPTisP6Qtn7MKG+lzzYSxkljAJIJZxifxqHMgSU+i7ry3vt2hXrqC7vbvesIwtqVzAEMoDHnQFYImhD5fNamaGsP1nqu1tj+9xKz35/sW3n1Gby2djVZyPlL74GpKij6owF5S7eOsbRifefxVxWtMnn5dTfwJrfEnoRxRoKVhG1kAowJNLNiE6kYMX4fI/62UdGvD+iTxTlQ3aAwG9QlS6GJ6sbAWVQ5pVKW7uS/Ke89CeuV5t1LW0FWOz7PGEV2C3zmyeAla0+Du9Hh5T6knrSV+nejtUFsPRR+TFlR32LOlf1c9BQ70r2Cwedq4fDpvXya3I7BhgVqIowUeoIc1g5pOZzWS5T66oOrNyvi3sMoqQqRdWVAua9NC0drwAQLCLBKueqJlZXpSByYhvBS4u7HUDGcIl2J8IXhbkMLAAUKYq5tKzK44xLhZ1xdQU+UdBbMSS4obZgYfGDb8vaucSLKAWX8SCu47koBw/5AQbtAzDycSCwLwVLPJIKH3jF8Fn0U0+CJcXD2/RXZ7BlTYZSiZfSclgVFlYJgwBC5Bmg4vMJIc6FY9Ux2+ptU11KWNFuYOD1riDF1vclfp3O5fDfdAgwPueyXvX9hBX7aZ1N5sUAEo4c2voc1RwpYcR+HrMFVgkx4tgmqHKLwkxYJUCmIqWt71quphHAwtICXjF/5VvFs/U5I6XLObPMhzISVLmfxxEnoSwUt+L5s6p+eLA/1vkANuJtk+WE9bSp/bFuDHYAzqas55HaOrpijcGOfa7Tt3v1mZIultJS/bSPos1hKxQtkAJWCSygO2mL2qEioo6qE/owFWxKholCdlFbZo6nQj4M469Lqw8qi88dZVSGquO/Z7wcgQJA8DrQl/TXnPwmdVEd+Istw++fvLCmHByIItkHKHSvg2NOPfV/b1xVNnUgL/carPapZwAsgMUzYpQVD5IrneJ0qbc74e3/qr6b1L86/m4ESqrLdzPcqvJhVKAqQl+SkS/IC/KCvCAvyAvyXBIY9UJ4IbwQXggvhBfC7RD+u//u/w+7XkHIR75g3g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2" descr="data:image/png;base64,iVBORw0KGgoAAAANSUhEUgAAAawAAAD4CAYAAACwoNL5AAAAAXNSR0IArs4c6QAAAARnQU1BAACxjwv8YQUAAAAJcEhZcwAADsMAAA7DAcdvqGQAAP+lSURBVHhe7P3pmyVJlt6H6V/Qo4/6KFFf+DykKFESiYcSIBIkJQ44I0gCSEAYEiA5IAhgQAwIgOQMZgDOhkEvMz1d3dPd1VW91b7v+5qVlZWVlfu+75mxx70RN+6NLTPj6PyO+XvvCUu/kZHVlT0NVr5VJ83s2LHFPdztvcfc3Px/cR/3cR/3cR/38S8TDrrYfbkv9+W+3Jf78nMocNQQtthbHkpvaWVTemFxELK4OIp3F/ojfbKJdKNDlvqrUV8t6HOe0v3Bmi2v3LCV1ZshxNGRR31d70Nnkwys0/P+LJV+qy7KDJbXozwhOkKEelfXbg2F9Nr6xmb9yi27sW62vrYRcvOm2Y1GVj29GrZezu1WV2/YkscHrl9ZuxF5Kysbtrx6y5Zdv7SybgsDPz4PB57uu/1K0y5tUef6jSJrtNmkvSobeB1LKzdtYfmmdZZvWGdww7oeLrqu520vel092ly/FX3ccLl1q8jGRpFb25Cbbt8mN25ubCltZSS5Dxv+z1DM00iTFqS/5f+GeGK7sqn+XGfWe4duuLH/meymn9tj/YF93Fto/rY3bd088jlBi22iY9nUjyQ16vJZfl7Q1jdk+HdrpM3mPr48+CL/7nBUoaqCIAMN+HUcEupCRk4MQRCLTlYev42sIBT06JxACFUXoaQX5CLZTFgiGQZzyZC03K60sRIyJKwlb7O/ud+5LuLoSA8JqSEMkYbSENeaD/7rLjdu+KAcROCk1RAKJLXaENHAFQNnlxWPrzt5rDmpQFKQ0srqmpOZ10e9nl72MEjR6yMfgoO0NPCve1tIIcSbJXT7VScwiHABsvL6F/x4et7PJZe+t9n3OpYpt4kcighE7yQ1AUhuI6EWm3HSMh4HUJO/Fci+G9kusPXDiL8p/HRiMLCJldXQ+Z/3Pu7jPr4A5HtT8tMAjipUVbBpsEcywQRhuUcFUc0vLFkH76rRS7DDy8EmSCsIa+RpIRDUYuiKiLBEKLV3hZBGIBvyF90uE1bEvR7azP0XYeW6c71IG2lBKhAHA9oNj98kHmQCkTg5eF8ixM4J46Zn3PCR/IaH6+6S3XDdspNLf3nNvTQnMrwx6nb7NY8PvC08rSAsJ7t1ZxqRFcIgf+XqpL377gf24Ycf2zsePvPci/baW+/azk/3Wd8Jr+vHtNhf83NcwiVva8U9rVVntzX3tiTr9Mll7S5kFW/tC5LNfVlvhL+ve7l+DnIfQ24UWfPzqLjSQ/E6NovnR/lR/cgNLycZ5fnfx11YlV32fvS8H6eXloZ9WU3l7kZyf9tkaJf60iqpTC25vZ8naevrOGkr/6cpNzdu+u8W/4EYaULFP5/cR0FNVshPAziqUFXBcJDXgJ+JJgipIaZud2nTlN8mG6Vl20wbSq+6s9CmpCarWsjvOwl1e6uNd9WQF+TYkF+uM7yyJsyeW92OyEoCaTFl5OPjUNAPy+ExOdncdN3llTV7wc/Jw/MDe2lh2a65zarLsg+Ey2HbeFRMGzqx9FzCA3PiKeRYPDdNC+J5zMx27Xvfe8iefuZ5e/DBh+xffPXr9uDDP7KXX38rphPfeX+Hvf3Ou/bZ3n22Z89e++yzkezde3fyWUtade357LOSvk32VaHb7hnZDuNVfz7z+gjJ3/M5+ro92TeM79tX5yXxvD0efrZnn+3csyf6uo/0VmXGiI7rboQyWaSr7Yayb3RcWeoyub46f8v6fwZyp/a3k7/H/1ZteZK7Ocb9B/bZrnf22I6XPrR9n+2yvZ9+7LKz1XY78umnn9ru3bv9x+7nn1r+nwtqskJ+GsBRhaoKNpGIBn3CIdm4dD09szSwie6izXt6wUlD+QheVzxPcomQqUPIq8nvObkwrdd3z2ApJJNLebY0TiALSc/tmaLsLpS6kbrvWSCs7GFBXqO6N5MVz5/WnUiYDvQfvB5CVhvRrspF2tllerBiu7wP73R69s78kv2ty/P2z+YXrOu/1m84YfVDIKobtgjROrnxix6yEjFCUoSKc61Pz8zbBx/6jbP/kB09ftr2Hzxq+1xOnr4Qf/jDR47b5UuX3JZfde41eCf1C11x6Uuo+HZla/u1tbVoY3V1ddimRG0Trq8Xu5yfbWpd6P0kKK12st0m26GuxEf2av/2sojybpLGJtnlNuvySmMjGWcrQZ/tsj6n2wQbSU7XdpKt8hDy2/rSJrWNymXJ+Yh0W+VtN/1FS2ufbq3b0Zev2syuU55ethurS7a+1m/tmySns41kn/+wGAwGZZS9jy8McFShqoIh6dSDPnEGe8IFJ5zZ/opN9fo2lzwoeVGQ1LyEqcEmT4RVyEriROKh2usPiocVz4h8MB8RyigtLwnvhTLqc1u/a5GXVeqAePCW1N5mLwvyUIiHRJu0v0wZbFc3bHHllpO3k9AC03IDv9hX7CsTS/Zr13s2s74SXhZtLTkR9xpZpN94WE19aq+O0y7ExDMj57YQ509zdehPnjxr169fjz/kVmh7qN+G2u5O5ci/detWyOfB5+1XG7AZZ3c37ci2rcx267kb3Is6t4N8rBnj9MJ28gi3613cqb0vEuPauXqhY8/8+h4bdCc95b9Ob64On63m/tVhRq07ePCgLS8vN6n7+KIARxWqKvBBf/M0Xx78RQZM9fGMioUOeE+ZsBAIayjxXGk0VRj1ufT7y5tkyQlwiXgQVvGCNHgvrxAv3of0hbBGK/9yf3OfEUhKYZZB88yHZym0WQirtEFbWdAhTO8xDbjizDHwfg0GN63jfV7w8zDo3bR3F9fs717v2Lt+3Gus7HOvKp5VEfJMy/vMdB7PsPIxIrSjUPGhNFOHZQFGuTlOnrqdsPINBhg4+BWY9YToIZpsK5tsN85mHGTfVqatXK3LdnXbNchHOJZxdm31C8QlQu5/bj/bqd0ayr8TtmsHxtluV3+nNECn4yEuEerzkJFt6zLjkMuAXH5cHiCueuv667I5XzqFQ2xgc9MOvn3ZXn/0oK1sLHpBplNWSnaq87ayCW35+/fvv09Y9wBwVKGqAh/0i8cyJKeGCKSLeEwBMuW37F5UISxJJiyeKeFl8VyJckPS8jaKZ+XSxJf6mUggkdFgTdzH3AhFHtjI44G0cl8zYVEfITrVX9qQlzXy2Epbm4mElXuxfN3jalvhintXPS83530/s7Rmz80v2u/OzNnrPe/PupOSk5k8qj7tpHpjyXt4diVNnUFIKb5VGmTC0g3KjUO8voGkF5Rf24Gct5VdG1Qm9+FOZbHN/Ze99HcqrzKqQ1BZiaB4W35tl9NCm67GVjbbKS9kMh7Xl6yv0zXG5dV6pfMPG8k4bJWXMc4Off5753QWdG2oywo5js2wvJPTys2efbrvrE1c5j5yu5v+4+7mjWFbGeN0uT/KP3DgwH3CugeAowpVFQSpZBEJiQxGK/7wropkWwTPi6lASGtucSm8ML27FYTisuQkxlTgMAwPC88LYlltBnMG+CIsLy8hZHHDB20G7tEUoUiKsNcQoEgri8hKRKZQxDGc9vOwkERpQ6v40PGMiTj25X2qmzbh9gcHK3bdvbVVlp0PbjhZrQVZ4WFBjKpXBEm6JqRS9+h5Fu9jST/SlZvi1KlzQ8LSjVPfUAJ65Sk+zhbUN3+2z+msFxjkgAaHOn+7GFe/kPNpR+0KysuDrjAuLV3OA3X6TriTPe1J2jCuPPpcRum2esir68npOg/kMoTUq3SOC3UatNnVIB+pbRVXfpZ8jKRr1LpM9sKwjptrERxbvGbvfvKSmYee604X18qoTYG4+tqWl0Nwn7DuDeCoQlUFm4hHRJRFxIVgA/lAEjlPhCXSYvEFetlEGffMlpYGIXlqcOCDPrKywsNsJ61Yos2DfR5wQliNOIGsMTXH9JoIKMiI52yFuDJJjQhqc1qeV5CP14No+pEVe2W5NO9D4W0hZSXfUPz69+yYsotVge75LXp9eFZMAfLCL8QUZNXUn8lKBFWL6uf5FSG62wjr9IiwhPpmAtJlfZtdja0Gkzovp+syw0HCQTrbZcm4UzqjzhNBZdQ2ypc+h9lWaekoN+5Ya+RytZ3ykJpoBeXnuNoHdT8kSo9D20C+FbBVW7n+LDlfaSG3p3yhts3ItnW5ukybXZtuiJgONNsxdcIOXd1l1p/wG2wJ49ADlUPyNZX1SBsgrJWVMrV4H18c4KhCVQWbyEkislG8LZ2FxRVBemGDDjv3skJ4T6oQFaQl4spkJcKCpJCIu4isboS3MyKskWdU4pCWCGkzaRFCUCPRc7PBcsnjeRb1Fo+qkA3peIm40ZUXfD0OgUEwTnADJ1e8qa63jUdVnlMVYgqBzFwgrDuSld8X3BuSWHQR3h1laLvcJKfPtBOWbizCfGPngXHcjQbudDO25ZFWe2qztkOf08TrgUChJKczSOfjEWo7oa5Lfclh7geieI1sK7TZZaidNtR1jcNWbSgv9y3rctm6HtLj8lW2LpP1mZBy29IpBLU+p+8GdZk71THMdw8qxLG8PrDvnHjdrkwdNVuasA33utgFJaOtXnTSE7bdV/cXXdwbwFGFqgqGRITI00KCiMYQFF6K4lGWZeZNHXrelW15UXhpqRDV4uJShEhNWMiyEwkCcQVR+YheXu70QR9icfIoBNCQDHq3hbRqwhogDZmVMOez2APvSs+USqjnV3qmhl5ejqYI2e0CguqtlJBpQnQiq1K+TAcipd4RYY3qG3lV3DeSm67g2Iqn5zdIs4SpJqz6xtHNI+SbrA05XyLUZXI+oQaweoAbF78TsNPgl6Hy5NX5dZlxdQjj+jJOD8hTfg7rMrXNVqhttupzhtq9Uxtt5yqDvFxXro94zhfG1Se7LONwpzzlj7PLfcCG9Lh+BaiHRRW3/EZzTHYu2MvnPrTV5Y7fPKvD41TYhpxHKAEsblL7n4ewqKWW+9gMOKpQVcGQaERUQToiokZEPgiDfSYspNe8l0VYpv8kTlZIEFbxtPC65HFl4hJZicDWnAAQyKgQFt5NGcghg/LOVNEhlI3pPhEUU3R4WJ4eEpfLCkTleeGBeZopvdg3kGdHzdRgJhVW6LHtEsvcia+44F0FUfGcCnJCL7JyiXINSeX6arJacwIUYXETMJcOWZWpSPLQcdOUP96p02ft6tWrEce+zePIv35BvsFqjNNvdQOj101axzOUrsNxIH9cHTXQq93tQPWoja2OD8hOcSHrQbbZ6jzUugzK5WPJtuP6me0z2vpAvK4/p4mPqw9gX5cRcjvjsFXdGWqnxp3Kk1/3T3VFfawA5PnVxk3bc+YtO311j9lqN9K3PF/3i+qIMmMwrLNBvv/uE9a9ARxVqKqglazaRCRVk1UtxaNasaVFF1YEirT61aq+irAyWQVhOUHh5ZSpPzwpv7ggLLwsl9hCKRHWKtNybguRMB0HSQUpQbBOTJDXAA9rxetfHfivrFVb4fmVExaLJthOiWXpIhmJVxfbMYU4wcQy88Z7ClsIqyEr4io/rKfRSVRvIa+yXyH32hb3yTAPwrp2jYfF6EY3Tw4l3Hz5BpQux+sbNNvW+mwvUX1tyDaKC4pnG9llvZDjQptuHFSf2lB7NZSP8DJotpH+br1aQtXbhqwnnsvVZcalc78lGbn9tnxhqzyg85Ht7mQ/rs6t9BnZru04pFPfgPLCEg/LY4srC/bk8ZdsZf6M33g9Vy8HYeVjqutQmGUc7tWUIC1m+bIBjipUVeAkdTtZkSbMHlYbUdUEJ7IqewWKkFhcAWHld6eKx4XUz7JIx7SgExBekVYPxhSZezaQU01WIjH/v3hCLhAIL/zyrGrZ613x9lf7bEy7arfw5pwxYiWfEw+LI/C0Qjw9IhQnlyaMqUIPqT/0Tai2MhmFnilGSJf8yqY8l2JKgZuEG5Ebw5zY+3H8TJsic3Md63YX47jBufMXbWJiIuKg7SZSuk2f8/LNCdp0Gbk8dm22qkN5hLmMQsXb6lRaISCey+dyGW06UNtDOhBSjVw3UvenFqEtnkNJ9n4VAh1bjdpG6bZzoHSt3w62Uzbrs536TjqTeca449su1JbabZPbwOcLmpWB4O1rn9lTZ97zAaITeTy7Utl8bkHWZX1tB3Rs92qVIK1l+bIBjipUVeADYyGnLCKqTFjj0iozIqtCWEuug6xKCNltXlnYRlhDL8t1LI4ohNUsgHDJJHWbBIkVcgmvDGJwBuuvr7lHhYe1btcHy3ZqYc0+W3BSdsa46QSlqcG8mq+QSnneRLtMTRJqAQTTeEFKTkCSnF52W7yxASHSQmjUXaYDuTnKH+fYsRP2wgsv2iuvvGYfffSxPfvsc/bII4/Z1NRM5O/YsXM4JZhR32x3wrgB5E5llZ9v3FwC/aa8bdZHWJcVSEtkI+Q4GFc215vrqPPqMOcJ2Ub1jENdFqjOnFenBemRcf1UHOR4BmVzu3U5IesV1zEqXeuFNlshx9vQVt845Loog7S2RbjS9RtsYCt+37+0f4+d703YxspcEBmPhbFta1t6SdaNa++LenGY2raSLxvgqEJVBU4eIwKSp9UWl4RuoehEPovhUY0IK/YKdIKKfQObKUHZjrZrKt7EbWQVhMWKPhZfsCgC74pB/nbPKgs7q99w7z8Iw4mHqUEWQmz0N+y8k9KuhZ4d8nb3dZbsu+e79j+emLWD7nWthxeWl56PCCvCaNdvjLhYIZjShkS2SuNN0S6fFRmE8JyrEFbZvWJUBsJiAZOu/+PHT9r3vvc9e/HFl+zjj3dF+p133rN9+w5E/u5PPx1OCQLdLONudt1k24XsVSaX1eAgkMc52bh1wzZurHq6ydgCud4s4zwP5QvZZtwx536OswG5LoW1vfJqyHZc/cofVx6Qt1X+VlDZXF7xNn2tu1PfMrZrl7HVeRHqeimj66DOy2n1vbYBtx1XrA68ZacOTNueFz/xeM9JbD6uV34oYpv7WterdJuecrkshPVFLGunFcSPJERpyZcNcFShqgInm0JKtWSSykIe71rpnSskvknVkFaswosXeYtkIqMsZMWCDLwryAnSksRUYJJYcOEjextBSSAxiaYNy7eoCkFMLa3ZMe/jdfei1t3TWl9hdcUte/161377/LTNOmvcDHKDcMpUHoSiF3ipl1c4WBDBYohYCOK2Ip2asAoxjbwtSDDqjjpLH6OvQYRc+E6CEW7Y9PSsXbhwySYnp/3cLPsNsGoTE1NxnsCFCxdbPawa+ebKqPVtduik1w0p3W0DAvEbAz/4xfjVGtMwoS8sLFuVzahveEFtZYzTKcx56iMyrg0wbvpqK6huULeb40Dt13qgsrlvbf1sKzsOqrMG9db9GGfbBtmNs8/59TFstw2hra+AtOROqG1u+rC/+yeXbfKdQ96AX6cN8o+kOwG7fGzqY67jp3mGRQ3blS8b4KhCVQXW5VmJE9GcXvxtSAly6nSXbiMsdNjNLRC6nROPPvNRyKrxsBJZDb0rEZbbiqREWoRthMW0XhtRSRjsJZFG78QAYV12L+3Y0lJMy93Ag+KrvU5aq1xYTj6vz87ZBScFdpdlUUUhGJ5hlem/mLJzialA1+F9yQPLhCXZRFheJj7a6O3iaZEuU4DUWfpaVgU2/fbwTjiTlrXXN1u+0es8gK5Nn1HbKK26CfONG4DNkRt+Ttf6ZRqGeIVczzhslZfL1n0YN/igy/px8QzpbztOR1t9dT1tuhpt+blcW9sZdflcri1PMg7j8qlPfSG/rX6hruNO6QzpCe/UhpDLjLP3C9FW5pbtjW8es8mpC55mAcbtx5UhfQ3s6h85uex9wro3gKMKVRXY/MJyfJwRAprt9mzOBWLKpCXZlG4ITB4X+wyKoCCsTFS1FBtISjKaEszL24mLsMYRl8hKcsuFqUG+Q3WW53MreDhrThze5jIb0w5sbbBm856/u9ezNbcf+IDLTuzrTAl6O0wXlJeFR2SUCSmn6zw8KogqxPtHiIdFmAkrSz4O7oE2AWfPjicspQkV182P6GZTXoZs2m5W5d0R2Nxw8r/pJ59487KmoHo2yyivLRTycWSMKydbSV0+50knjNMp3MqeUOewzVZQf4Tablwe8Sw12vRtdoL6utX5lQ3I+bKvy9TI5WuoPDY1GbQht6V4my7j8luTtv/t89Zfu1hmAljO7u2pX5Rpq2scahul7xPWvQEcVaiqwBa6hZiCjJpQArkM8xrCUhyiEqlpepD09ghraw8Lzwqy0qpAeVptpLVp4G9CVt/FLuvuDfW8DN+n4nlYv6n/1prZPu/zeY/zufRlvkbruluNFwQBledZhYSCmJrpwhJv9G6Tl7Jn4kJPP4izES6EFWSFpD5z3yBc90iOZwFnz47ew6qhG083EGG+KTOUJ/s6nbE5lcDLmLFk2KEymhKkVOyA3VK6IbRYpdW80BntR9uRvK0PGW150kU9zTHXqMuRZpDUcWfkNPEs0gnEc5uqM9eb7UHdxzo/D951niC92mmzy7o2G9Lq6zioXBZAGfqp9OdBW71b4U42df6G9+/cy1esd2ifO1dz3unRMzIdt+Iqq/xxGJd3n7DuDeCoQlUF8SXh7C0prCX0jd28y9DjaqYH5WURkq/P5Yc+1VMIqyG1PossyrtShbDKoguISiQFcRHPpJXJKw/+SCEyD50g+l7PopfTkvV1bwsCObw0sP2LC7bunhTPlG5Ql48RCPna5QIZLN+0RVYTOums8l4YfVkpdfPu17J7ZvG8LEnZ+aJ4VsWr8/563YWskM19ZrzYSnSPnHHCyosuxqG+6eqbTPltdkgewMhOJglkNHY3nfgxgsCka95/KSBs4ut+U4f35WnIK8N/SeT+tCH3OYdtcaFtYM3pXKa208AmkC9CIV7nSQQNhlnfpgN1W1tBdSiucrl8rhsoT+2qDoU1sr1ssp30Qp0PanuF2ZZwXB9q5HJAaaSuY+Hiup1746jZ5Idu6P10kS3ItuBOaZDL5nPyRb2HRe1byZcNcFShqoLhFF/XSSeTFXGlFVc6f2Jk+DzLiQlyimlF0q6Xjs1xRVYiLLwsFmpAVuzezspAyApZcSJgZR5kRRoPDM8IkoLMRFgiqDz4y/MiP96xGqx7HTes58RzeWnVPlro2e7eUuwyceuG14W9X8taOCHPqjzDcg/JCanj/Zmnb14fLxff8pAFHHxhcdVDLVuP6UCXvhNW7IThcchqiXLhYVGnEyNte5vbISsJOJOmBPNA0YZ88yoUdJOpDqU3gRt8ve+dDNezUVZI77lsCYhJdUQ7VVvk4ZF5eFs/Eup+Er+b85BR61R3rae86lCe4nXdOV/I8Rq1nUTpGuPys34rjLNBP+48taG2U7pNj1B3To+D+pDtayg/52XdSL9hh16Ysh3v7vcb+4pfyyv+w7Rcr5vtRumsoz71QxhXBrsvavNbWthKvmyAowpVFTRk1fOw56TCVN9mchJhKY4EGUFWLjNOTizYwNMKfSPyugphMb1Yk1bZqmn4grHn116UyIp88sozrUJYmahEUrWsOjv0nODmnHCuO7Gc8jYuenjDvKzne1aQEmQiotJGuGVq0L0lJ6jF5TVb9L50nISOO3G+trBsj86t2F5IdK28K5YFslry/kJYfS8PaaGP52tOVpAh94L6n+NKb5LmSq0Jq76hgG4q3UxtoFydf5s9JLLWK6S03vLpb/LlTQEWWrQstvBKm0gbPA8yCw+teC1hj8TUodePaOqxQu5zDtvOyzjIXuVr5LoUr21Jt5Wv9XW/cl5b+XHI/VVccrfIdeXy4+KgzlO6zS7n16BtnZNsl8tlncL6mCV5SvrG3Ly9/c2TduL6ebPepbjGblbHqvalA8O6mnhGbau+gwPuYQ0aDwuLzSW3D5UdJ182wFGFqgqG5DQipRLXlF+bzC8w7TdwUhrYhBPddHdxE1mJpERY+gIx72+JsJD41hb7D7rgYUFEeFAQkxZe6FkXafQiozzASzJZhY3LrXXPwxMizVSUMxGkwXtbt7DDk3OCgVC06q94Qea6W7bgbfJy8aLn71xaskf8RvhkvmdPzfbtr1+as3eW1mzDCUnvcSHxzSw/DqYR+/HRR8jQPUJvj/rraUG6tSnt90EW3SP5e1gg3zA16pttW4iOJK+JOiCmTVN3za2DbSaseEmz8rggmtUlj4zpC/WLDCE72pKEZ9e0QdoRx0S6aYe0jjMfr/RZ2qC8PBDV4Z2Q61BaUF6eQmzLz/Gcn4FeU5vZTnEdQ61XOqNNB7K+7Zy0QccmZFvikjagr/sNpM9oO4eyG5bluohrcsMOPHjBXvnhMZtcv2wb3Uv+o29Un+w3lR0DtZH72VaGKcH7hPXFA44qVFUQBCPPqY2cspTpQ/eeEE/POgFNxRTgiMSY/lOasOMhLwvzPAthOpC2NBW54J5YWTE4WnyhLYqI590wILQ8sI+TmrhYTHETomJajriTFM+viMcnS1h0gWfVlIe4eNmXZ1O8VNxxb+lqf90udFas6+G69/em679zddb+0ZX58o6V18FUIF8lLmUhMScvJzI2yS3eW5lqrO7xwLD/fl9xr8aLykkAewlmwgL1DVSn225K2Ug9yveQG5tfqng9gJDvBkE+8fzJQ1atuJ8a9tsC5FNIJ8I0eAyBTjYgBp+mH7zrJWDX5slVGB3j+D7W54Y4uow6LXvVrTK1XnGF2NR20iktaYPsQV2O+FblFEra7LNedbeBvDbiHEfKW6HNVrrcB+nU7p2w2lm1l//BKdtz4qT1Vme9c+tervQ977Be16V2BKWxR2r7jPse1r0BHFWoqiBIhcUUIhGRkwhsvsN04UjPAo05z5tx3WwTD7LqNoS1sOx1lnh3kZWCTlAuHSedBScrPKtcn76bFdODHsb0oAsEJRLTysFMQsMBfjvi1yf3Ex6O0iy04KXk8OogKyeTMl1XvKHYN9CFDzN2lm/YrMuCS29l3RbYhWNp3Y4urtk/m+jatNvz8nEQ1jKkVbyt8ln8pr4grOK9cb/s3PmxvfbaG/bmm2/bhx/uCE/vTjhx8vQmwqpvMEG6fKNtsiNNJ8KTcQKqPaOA299W9yjNCqzlmTU7e3LKLp+bswtvd+zy3o7NT/sPmeP+Q+bkkl270rHuNf+xMc3cfvbSHCLCcbdh9Ik+cF7qc1OOp+3Yhe3k5fOjsB4Ulad4Rq0nZI9CpTWIZ2Rbla8hmwx0uWybzVaoy2ahH1nQ1ZBO9orXUpfPcXCntKB6suS6FQb0wyamBDfs+Iun7LE/2GvTS6fs1uJlv8zL9U35ug7pBHQ5X3GQ4yCnvyjCqqG6avmyAI4qVFVgC+4hyduRDMmpScfzKqb4JA0hzbunFSECwTlBdRaXbR5ScpLqxpZMHoaO6cFRndQPKcYzrP7mrxBL5F1pebsIaLuElckNgirPpsozJL0gTF7MFPp4WpalFz2LMpbci1pyjypW/DHVB4Gy63t/LRaKXPTj+sb0vF33vHW8qUHZm5Cd4fkaMtJvtn2ibjy3mG70Ng8dOmy7d++xt956xz755NMY6M6eO2979x2wPXv32eEjx2zHRzsj7+q1suHtseOnhoRV30xCfYMpfZst70xxg0MIkEP2boYY6W4sbdjixTW7+G7Xdv7uZXvt756x1//uaXvsrxy0N37rlD37nx63J//SEXvx7xy3l37lhD31nxyxp/+LQ/birxy3x3/xqL36N8/Yhy+etkPnz9ut1Z7XyCABkTHIJODBZQ8s+iey82Pgj0Ws5diyTgNT1oGsQ7CriSXbA9WlEKh8BvVgk+3uBrnOtvI5/25Rl207lpwPcjrn1+FWqG1I03aN+pzleMwyVGU25XNNhPfP9XrTdr172PYfOef324zf1H2/9/Cwbj/GWqe42lI85+drJfcJwvoiVgnWoOU2+bIAjipUVRDe1byIyb2p7FEpZFn6MJRH5RLk1IR4VkrPk26ELxBTJlYOshCjqVPPscoXgCGC0ZSgPCultchiSD4pfieRbZCepwspjbwdbEjzvGnRCUdExpRe+eT9Riy8WOqXpfhL3p/OYDm2l5pwEn7Oj6nrXtdgxQlqac0W3Y6tqvDCQijnwtSiSIvrnCXxjz/+lL380qtOfuVCP3X6jH3/oYfsmWeetXff+8Cee/5Fe/yJp2zXJ3vCK3zTyS2/h6Ubqb6pJNtH+22wPL9uRx6fsjf/u7P2xH920B755X321H990J7+W4fso69fssOvzdqZnfM2cXDJzu/p2tGXp+zAj67bhR1du7S7a7u+dck++d4VO/jItL3yX522H/+lA/Ynf2GnPf9Xdtnub1yxyUN4WBnehyCs1BeIFR2AvBR3cNzyiO4k+lwIcYF4fe4ylC/kwYq82h5bSZ0ntOlVl8pJxqG2r9GmV5m2cjlvK5Cfz7fibRjXBrjb/sXfPf+IcSi/lIlo4Fp/1j448aat9S77tTPwy2fF7/NSVvWDug2lEU0bZts25PL3CeveAI4qVFVgc71V63QWXUZklUWekCSIzEkJryk+jR/EVDysIKyIl2dckNec11Gk7KLBoo5CVOWrwBAVnwARUWWyEmHlpezElYaIFLYRVcQJ3VsKzwqycvJhMYVXEe9G8TIwqwC7eFPuKWHH9Y2HFdsrQVjLTl7uVS04IfWX1p3YvL8eP9rr2VNzPVuLaUI/F0urTlguDVEpLM/uVsNLg7C4zjvzPfvWt/7EXn319Tj/4OSp0/byy6/arl277cyZ83bt2mTs2n75cnn36uixE7c9wwLcOLfd5GNxZ5urnyzYm//ASeqXjtozf/mYvf/rF+zpt3bbDw68a69c2mPvXDtsR6bO2szsMZu98rEtX9lvExMn7EJ32j65eMouTZ+zmdV5OzJxyc7PXrTjF07ZtQN92/+D63biiVn79FsT9sQvHLef/LnD9trfPm0X3GtbWeDXMQIhpQEiPKrxfc6DSj5+DTI5PwsQAY2rI8fbUOeTVt13i1y2/haXIBu129Z+G2p7wvpYBXTj9ILi42xBW/3otiK5XB/h8BzgOVUzAKo/Xj5vprRvuSf+w1Nv28fn3zMbTLkDv+A2m89nbnuruGQr5Pz7hHVvAEcVqiqwLtN0DVnN+yCavayauCTsjsF7VBCWVgMy5adVgnhTsws9F8JCVqojXhr2Qb0QVvPlXxeeU2llYA7zUneIarS8/XbC4ppEcjymt30M5IvC7jw5Qfm13Cw1h6AWnajwkLpe56ozFWSFxxU7rjvBLXn9fS/EC854WAOXlf7A1py4dvoxveqkzEcgmf7set5CQ1ibxMmOd7H0vhbL1DnmBx74dnxCBC8XNPfUbdB9kfcSbMOdbrC41LWYooKfMbtypGtv/+Oz9sN/54C98DdO2rtfP2dTJ1btxMfzduDaOTu1dMY+mNhvV658aCvXd5qdf91s8bwfjBNq54Stzh2zT+fP+A8V1612XM8KrVNOaDvs2uKMXdr7sa2f2We2cM0O7H3F3t91yt766ml78i8ftid+8Yi9/vdO29k3p22DP9Y44HGlRRc6ZgYkST4PGqgAeonSCvOAJn1G1uVyGVv1Qbq6DKjrG2dHHRnYSDeuTIbyc18UB9IJOV3r1S6h4kIuV2OcXtiqLKjb8hKFsNwD6w1m7d0zb9vG7Em//hb9vmdV8c3hoiXq1fGqjba2lJ/tBKUJc1/uFWF92QFHFaoqiPefmLITMdWEFR5VE0rwqNjwFpKCkLSMPYjKyUkvD8+450B+7HrhZcoLw4Ww8KxG04FOUE5OEBECWRVSKkQkYlIenpeITGRVh1xLkE+ETlSQRd/r6zlxQFJD8fSCS9e9rL6TSc/rhVwWPL1AGZdY6deQHIsulp1spvo37aH5rh31i3SFhRl4m3pu1xAVXzqOrx3jvXkdIiyeoR095oTw3of28iuv257P9jkZr5dfT/5P9NmPIQs4HV8cvn3RRX1TbYlqamV9cMuOPztlL/63x+wn/++Dtuv3r9iZI7O24+ghe+/cPpu5dtTmru2x/tU9dmPygC3P+GAwsdfs2m4npEmznpPVkoeXP7T16cNO6pN2q++/bmdPFL2XuTVz1FbnT7nr9pbZ3CHXX7H9F9+w3b0zdvzmBTt89LLt+oNr9vzfOGGP/8Wj9uxfO2kff/WSzZ5uef8rpgU3e0b5PNTnok2XUZer0xltuoy2chogAWFOC0rnKUcB+6zPg2QbVL8E5Dhoi6veOi9Lxjhdbn+rvo7Lq8upDYUCNnUdhy7ttGPXD/iPKP+htNqLqUBscp3EJUorrONKC1lf598nrHsDOKpQVYHNzC/Gc5cgGwjGRYSVSQqJd6eceJCyAMNDyAryarwrERbPxeLZGGXdjrIjsuKDiT6QN3EWJSw3ZITkFYEM1oR4V/K8EOIQFtchkgf3oW6Yh1flJASRQB4QkXtFi040S/H86UaQCukez7CcUFiKPstUnodznnfZz9FZT5/1to/7sXywuGj73NNapd9+LIuQsR8PCy6GZOV5hbDYnqmsHOSzJfTr7Xfej2dUL7zwsr3x5tvex3Is+ThGx1NujNPpPaz6hrkNDOzZm9KUygbey5rd8nN3+pU5e/6XT9rL/80Z+/B/umTnXuvY7PTAppevW2/6E7vZv2Q278TjnpN1zvlJnPH0aU87+Sxe9V8BcyXd9bzehHs+K8b3hoLEeL+KzUZ98IgQufRBqcPLrU3ut+sTB/w8z9vaat/W5uftxmXX7TxvH/72GXvmr52x7/2f99suJ66Fi8UDraHBqO1ckJen/GSboXSup81OGFc+Q/UIxKkTuRPaCAvkOnPd1JnLyE7HkNvM8VxXLiNdjZy/FVSX0FYXoK5x7dXl2+pAR/mc11tfsQePvGCzV/khNVWmCh16HjXu3GbU7Smt/lJHna96v6itme5jM+CoQlUFNrXgBOSDLR5TkA2ENX87YYmogngWWXRQlqjHcywXyCqe2/DMhoUWqSyy2btikB+9aAthyXMSUUFGel4FgUFQCF4Wus0DOjdBGewVj3TomMPeiCk+vKuekw9kxYo+Fljc8F/rt9yQsryHFe9JrRdh5/aVdZarQ2Rejr66LNwoS90Hq06crAykTj8mjo1nVT0nrKXGsxJh9RvCwsPSi8ocN2mg/tei44Czjp8YLWsf3jjhMTVx5j7zXD95eiGXXSsanHntuj3+Fw7aU3/1qO3+yVnno0lbvXzWbsxO2Uxv2hYm97HiwqVTCKc/XeILF52cXHxAsK6TGcTV8/5MudcUROQ2a05M2DNNw7J1ZDDrhOXtn3vDPa79pQ7K4KGRB8kN2D6HNq/Z+vXj1j182o4+dsVe/Bun7cf/7l4nsfNe7PatbzRo5IFEyAMV+bVNThPPg1IW9ONAvoCdymRkfZ23HeRyufx26xtn01aedH28bboM5dd1tWG79bfVha7NFhyePmk/PvO+3eycdQ9+wu/p8npBW7/a6gaqP+cTH9c39PcJ694CjipUVWDHLvkA5QOtpgVn5xZszr2uTFhBVImwQhpSgoQYrEU+/b57Fa6TLaHIqhBVWeYdJOVxBnmWvrOEXUREmKcH5VGJsLLnpUEdGQ7wHob4OM1Ci9jTz0li0cuywIJFF2U/Pxe/9igjolTZWHxBiO6GD2IuMUXpBMN7WzFlCEnhlSH99fL8ioUZnoaQw7MKKV5cOUfrQYpvvvWu/f4//4p961vfsZOnzgTlBLk2EmTrnSMOqfkpsSNHjlfPsLwUnku8f9KkQczpN3H2A+TFXcfi5UV78x84Afz7R+z9/+mynTk/a1cHfoN3nXhm9jpxQDROChDS6kIhOUIEbwpZcALrnve4k4sPDOFVEceripd8/aZd8j7ysi8r+lhuvOykhEwdLHbUC2HJa4tdMtw22vPjuenh9C67tXjCLpzr2u4HJmLJ/DN/9Zhd+shtA36CWlAPUIoTZn2G8rJk4hLqdEbWqw/jbO+UX+NubIV6kBVyXW11tp2/Op2hNOGd2txOn4DStU4zDXUeu1i8ePotO3T1M/9t5tebX4fKpc38bty4BS1CXTfYTpq9BO8T1hcPOKpQVYGdnuy6t+ADOSTkBKTpQIUQTvGiBkXckxKRQULFS8BbgHyY9mMFYCEokRtxeVYIaeoVGZLHl3whCMgqrxCEpBRXWl6WnmFx/SGUVxhx6vP8gRNNx8miC2F66PwRG97qA4rIbYTVpOPdLWcNSIul7uEZOoEseD9ietHJiUUVC+5ZLUDWnkY3IqtCWMXDgqRX43zNznXssceftB//5FE7fcZJw6EVioW0WIJfPDIEMjue3sMKcONkjwowFQcB4F01RIa3eOH9OXviF/faM3/tlF3dfdIJYaetLU+6c+Nkdf1TJ6yjxTNad48Iglpy0iJN/YSa1iOOZ0UbPEuCrCBFiAhvDFKDMNHHXoROaNS36B5UkFohT5s97uTnXpo8QC2moI2B17F41TZ6F62/dMWWrx+2ldmuffSVy/bQv7XfPvuO15Xe34qXoBswGOlXr6ABpg5rUJY8iZD1bchtttmpvDCunjZgS/ntQu2rja3aynZ1H8F2deOQ694KdX05XRZM+DnwH0bj2p3qXrZ3T79Zfky5R7/h1yX7BgLK5Pbb6sg2istO8bZyQPr7Hta9ARxVqKrATkwvxMKDRScFCKvTWQoPC8KKz4lALC48s+KZFCv+sreE1xArBhfxyJY8vnlxBaGISxKE53WRR3mWesen5937gJTy1kwirCwQFmSFBDH5tYbkOMJDV14EZm+/rh/jQkMcLLLgK8SQkQhKAlFsFq8X0vI4qwa7kJMfe9kQtxDUkLBiOpAl7mVBx5CwvD2IEqLCw+J53dT0rL300iv2/Yd+4OfEbzK/7vG8EJFUpP0Y8AYBxJYJa9NNBBEw8AeBoUdu+v17017/O2fskT9/1PY8eN3Ozs7ZzPIFJw8XPCkIBo+I+ErHT5oTHoslwtNxEmFKjzjkxxeFIZ+Oe1h4VvGcykkp3pXy/CDJpk+QFX3Bc8KLwk7ThnhbkBt10DZ9oF5IEB3xKOPh7DG3PeN5V+zq4rwdePO6/eQ/PGKv/epZG8x73XhaN0bPuDgn47yjNmS7Npuc12ZHnEFN0oZsD7ZK13VowKz16FRONrkeoU0HZK/8bFfrct64Y9wKlFe5tjpzHNzWXlzbm3+EFG/erxXH7skjdtElriO/FvkBo3NStwvQSZQeh5xHXPXUfb5PWPcGcFShqgI7veAeEQOsk0deLSjvR96UvC1IBqJi8CUkHV5YSPGmRFKKD+sJD20QO2TwaZFCeLfK9OCgEBNklQkrh9r5AhKL7ZQaL4hrCtlMPj7oOynxzCl2Tfe22Nuvz+dC+NxIEOV2Cat4OzwDm++ve/lCSpARpMVUIO9oQViQV8ePBW+OVYW8eAxJ8gwtpvai3xt+Tvr2zLMv2IPff8hmZmZjajJ7VJB4mRYsAupP5G+6aTJZNLjyyaK9+z+et7d+/awdfPyA9S6dsKvTe/28OzFAIHhGEMf1PcX7IR0nE9JzQDqhc2Jg0IhnUq6DuELvdpBMPO/Co2q8MMiSMLwwt4HYCPtOQuHFeZrBJr8QjIRH5u1Q95qTFfUEYS7EUuVe56gN+qets2+3PfeXP7En/r/Hbfak2ybkc7JVfNO52wKyI2wb2Nrqyuk8yIFx9Qh1XQAdJNzmOY6rT3lIhuxrfUZbGYGyiH4UjMO4drZqe2x9kBPXR6Cx4QeUX1NzK/P23eOv25kp/2GzPGMb68tD7wrQnqD6x7bjUP8kGbUup+8T1r0BHFWoqsAuukeFt8AKtwUnim54SmVqUKE8LpHQwAdqEREizwmdvCrFEfYKLO9u9Wxl0LflWOjBFKEP7E5c8b0sJ8RFb1v7CWaiquN4TeFhNYSlEMLh+gzi8TQD/7ITIl4cpLji/ebTHx33cFgpyPOtTFYqt0mHlwOpejmm9lj+zhQqhMSqwiArpkAhfdfhgcX5XNEiDXbNKH1hpwt20YCc5uY69vDDP7Qf//gndvTo8fjjBDnSf5fh/enQPVITVokkwwa9a33b8XsX7bv/hwP28t8+bZ8du2QT84fMpnebXfu0DAAhTg4QDR4TU3bNL1avtJDGCl6Pe0QQDGTC4gim7ZBIex7EhMRqQLfHY4Jkgszw2NyWPgYJeRnaIF/PrkRcPOsiTp8Imd6hXggOWxBk6WJzsT/hW//defvuv3nAjjzhHluDPKBkZD2DbR7IMtr02xlkc/44W0CeJCPr6jyATn3Ldrm/dTnSEhFebVMfL/k63nzcdTnStQ5k3biyNWgntwU2lYm4C946knDs1FX75MRuu8mMgf8IoxySjyHvXCER6nS2I45k5LTskPuEdW8ARxWqKrBpyMYHXIiluwAxFXKqBfISOclj4htXEnRMDYqshuTl9mzV1Bt4udVV+2x1zSbWnKx6a9anTicods5gUUfe/FbkVAve1XoiLLySobcFwTgbaLoQcig7WxRvkI85QjwsXWeacH0tEVMjbYTFdCV1QSjsfgERMeUHacXCC8jJCZE4044s8AjCcqH9QlQjiVWLyyv28ce77Nvf/o7Nz5c38qem5216pmMTkzPWd0KH1CYnp7wOJxfH+fMXNk8JcvPEykBu4nLTTRxYsNf/m+P2xH98zE4+e9kWzx92r8QH/3Uf6CcPlGdVQVRzDWk4qVBHkErj+eBBxco+CMslSCqRVpCL94l2Y6rG24aE0AXROREB8qiPfELaow1saD+IyuPk4fFxEkSmtE2d1CVyhbwg1tWO3fL8K1fm7MRzR+zxf+8T2/utiRg42tA2WOV4G8irByeFeeAnbNPVkJ3QZiPcqZ4a6CRCTtd5NZSfbRSXnuPLyPltg7jiChUfhzp/U3rTjzLXk7fBQqZ1O/LSZVu+ftL/yH4N+XUUWf6P/uZRItWV+1pDdtjIblM/GqCrz8cX9QHH+9gMOKpQVUF4CCzDhjDmOgsutxPWcPHFUEgjhbSI8+wqtljiM/c+aCNaYNHvsZ/Xsn378IL96z+ctL/9cceurDSeF2WdsHpej8gKqacB8/SgFlxksipSPJihR+WhhHSIxyErvJ41pt68/G0klURTg2XFnofeBoTDbu68o8VqQbw2JJ5tOSny/hVpFmmsOSlCUvGcriEsPKxud8EeeeQx++EPfxSLKcDRY6fs6aefsxdffNV+8PCP7J2337VHH33MJiYmg452f7qndS9BjznvrNh7v3nBHvsPDtnb/+ysnb4y6YO6e07z+90hOVE8IFb3QRh4VRAApAAZiFDwaBgcRBrYhHie7PtTbut5kBaAzFgtKK8K8gvPqilDe0Fcbqf6tXKQtIAtoBzkSpr6IDbVE+TmZZ3ENvx4bqx5u/1P7fieD+y7/8lee/Pvn/UuepkKDC55AAPEkXoA02AlabPJ9SlEhBxX2TabWpchfQ6zCHW67ut2UNeRQX2SnwZtfa51guKx4ALRNToE8XW7emHB9j7hP8C6fn33p2I6kHsr/3j4POBY1T8dt9KK6xoQ7q8SvDeAowpVFbiH496QS4dpPx9EZ520arKK50+VyMsiLFOCjUeFOEnxTEze2Ip7VYtra/aL371m/+u/c9r+6ktX7bIP6j3e3WoWakBMen4lkuI7WZsJaxAelgiLqUFIRMSlz3gUklJYyAryDBJrpueKQCjlXS++lRWEVIlX6/oiLJOPrwbfhOjKy8UiKzws3vGCtHhJOQgRopJ4WUlM+/k/L7zwYtmayc8DgLC+//0f2AsvvmI/+NGj9uwLL9urr79le/YdiDVx73zwkXsVrJDbjOkjPXv6Lx2wl/76SXvrhyftk2OHbWp2j91gBeCM38xM+THgD9xD4QVfrfoLL8k7BIlE3IkhCMP7AzlBLCKL8OQ4ANfFcygnqIDfxJAV9kh4bg0ZxUIMz0eiXsjL60DIhzgpI114cm6HKI0d9TNoYR99cx3COzdTh627MWWfTp2z5/7uSXv+l0/Z3BlvB/Cr25EHGyEPPjmPuAYsDUh5YMr6XE6QTnXUyDriW9kQ6pd8m+1WZUFbfo22fubjzajrbitX29RoK5eR8zfZct1p4QXXhfXt2idL9tnO47axzCKg5binQF0/6fo8yqa2Bejqc6AyLIsH9bHenxK8N4CjClUVxPOjecgqnlMtDj0siCoTFmEmr5G3VbwjiAaPqdvtxQpAVhjyrhZTW6s+mE8PbtgPD7lXcXzBLgzcy3HdYpe63DaR1Yiw8LKYBoTMmkUY7s3gFeFF8U4U367StOBKTL9BQEwDOnG5yNOTtycCGxFWIa0grjGEJbLKeeFheT08t+qvuKe1zJL5dZv1/i32XedpPkky7CczX4009411/IcBz7C++53v2ltvvRse3Oxc165cnbTp2a51e6t2faZjF65P24yfx4HfP8fPXNy8rN0xeahnj/7SsXivav7Yun06fdmOT33kDZwr5MEUHlN8vOCLJxTPhpwkYirQSQBhag4vCpKAVLCHqJQHOUBq1MdgQTxIB4LyekgHcbkdU3jUwUNxbMPz8jj1US921AvxINQfhOntY0tIvejUDmQa/YU8vU5C0OStL036j4brNrh63nZ9db899GcO2eWP/Libd7UYVtoGJqCBSLiTXR6opBOUR1gPaMK4skC6rG/TCdKprWyD7k7Avs0bqdNA9ed6tyone4kw7rwItX2Bp3UdxKsa3u/eLXv9Gydssjvj1+Ckqz2/BapPddb15/5kvewkguI6b0p/MYTl59frG/iA40MMyS894KhCVQU2M+delQ+QWlgxzqsSYY2IqvGuXCCpTqfr+Quu6wWB8c2oVfdAeE4UG9a6h1XgxLDq3ph7YKO6mmdhTlR8Gyt7ViIv4hBMnlqDaFgmjqeFBBk1npW8qpiWdK+P+e52whoJU4pM+d1OWJt1iF5IXlwuy+QHTlzX+ys248e9xO4XruMdMOrkR1nxzrjgy1mAjJ944in7xje+aS+//Lr3a3TDYeKHY95lv3jNvdMNW/Zx4vCJM5sI69APJ+3R//iYnX/tnK1NX7Rbi1M2eW2fLfCsilV/eEIiHoiEBRExXec6OhIkAqF4I+qYFkbgbaGnN9hBLORFfWvxTauNxhuKwQKSgoBi9ZYL5IU9OpGcwHMx+hYLKBxBTF5/DEpeJ+k+Ly97PvVFP6mHAYt6vE9uuxGrHSFN9+j6LsuX/O9+1F54/JA98guH/Rc49XNsHMcIeQAah3pgVVq/1Gu0DcSk29qq9YpTByJIT1jr6/J1ug4Vr/tJPNcNavtxyPXU2KpcG+7O/oYdf3baHv3eJzZj/nf3azi+ieWoiUTx3Ndal/NqtOW16b6YKUG/vrzuxbV1W/axQy9Kf5kBRxWqKrDZmAosZCSyyiKyEnEVghk9wyLsLuBV6dMhkA6b15b3jYJQEE+v+eC+6t5OebeqWU0Y04nLsVowPsPh8bJow70uxOvTt7KoS1N/JSyfsNdU3yaion48ngHP6NbiuRULLiCG4lUpHBEWJLit51khftu4sGXTgte15l7jtJPVhLe3CsFAju5d8ayrlGGg4E9QbpRz587bSy+9bE88/lRshUVWeQbnIYTs/aEO3hdjRaNXaUePn7A5J6LB1A378J9dtB//+UN2+Ec+sC/uNZvd7UTgN+/M4bLxLASFdxXE4KRE4wz+EAgEEKQESbgQD1LygT28H6bumoE5CKfYbrgecooXM/14+DVIv2MQ9/I8Q9hEciAIDJLzeoOMaIP2GxLDnulF+hj29NMlCNBt1Fd00U+vJ/pZVn7FFjxxfN7OYNb/P27+F7cDr122h//9/XbmFT8nY3bFqDFucMoiHRB55bwMDZ4ZbbZKt+VlKI/jzrZ1uRxvg8gBuzsRRdunOep0xjidJKe3wm02/M2b9Ozkov3oL+6zgwcuuifi1+SN0Wfva6BXHuG4PmxqK6G2GVfm83hYlN4s5T96i4fFOFNyvryAowpVFYSHBVFlD0tbM9UENiKsxrtqnlGVZ1jlORZ76RHneRZeTRBKCKvz1mNFHcvLBwOPuw2CvTbSjZ3dqatZcahdMxCISNN7fDCRON+pIs07VtStndLZ6DY2o6UfbhdbI4UXhi1E6h5gkFYmLPf+IKxNpDWKZ2/rll9RPM9iYcUiROou0KITS8/rDMLxusquGl7OOUEelu6rDz/8yB5++Af22KNP2NTUbFyWPBtjapAfVnJU8CjZKd4DO3nujO155qQ98/86aW/+zinbefa0XexdtVuTe8pzKqbsELyr8G580Oe5VRAOHYCUvFIqx8uBMIKg/EaDmEQQkBjPrJhCFNG4nvdb6J9QD8hE+SYRkfrmjnoRiDRIqvHICGsPLPLJc+HM0B/qorymMynn4BfpLYgD0uO42ZTXCeyYXbFXXj5kT/57R+2Y/xoPbHg7HEuDTf3bAhroZF+HIOuyHmw1UN4Ncrmt6tAA3YY6r80jqaH82ibrPOX/F3LYrB+hrVyb3RDp2hNhrfjPkbdfOWY7fvuSzc8wTcxL9+3t3Qkqh9DvO/V9K5v9+/d/IYQlUP2632ttffkyAY4qVFVQPKyKsCQiqpyWp9Vd0NL2Qk6QhshBRFS8HU+7pzNovCw8LxYlhFfEgO4h35riQ5D6KCQvIPP8i7pZFMInO8L7ck8LWzaujc/RN2QF+QUBejux4tHbZkNfFn6I5EbtEYewtvCwNhFW8SZqwtLUIV5RPLNyYfFFTCsyfnpdTAvyJePVVbfzew7iQrgGDx48ZK+++pq9/vobsXwdeDN+QyB+oXod3KP0i/0LwWe7jtvX//cf2J7vzdix5Uv20fxB2zt11NZZSMFCB17MlWcVIYO7hxBCkII3HDe/d0IeFDcJjTE4kEccsgvS8jQWbhLeVHXzkOb8cBMLMiFPN3eE1A/WGYA4EU44PDeL/nkYfaDN5gTpBIDwxFwPICpNdTrUfjwMZ9rQ+77heUv9CZtambCPPzxnX/u/f2Af/x6LVUb93C6oXw/aOZb6HAiyAfQnnxORwnag8zUOuZ5xdaqOtvxaX6dzWYmQ48Kwr/yNwksu6bbyGcNyGfy949rkGmiuySAqjzeYGMzbq08csu51/1v735hp6fwjShjXfltafVG8rW/Zri3/bj0sekEthFkE4hx11n0ZAUcVqioYS05IG4kh2Q5SESkQ4gmhK95RM+3XxIM0fPAtxDF6nkQIgVBedUBcvUUnKA+Xlnpevm8Dr2PRSWtpAEk6oXk6SJL2IS+eHzVtql+IyErtZYJS+0qzSGLraUEfnCqhHHXEfoh+FfJ5EnbWYCeMfjxT4zke03x+kbo9V+Fnn+2Nrwl/+OEOO3LkWPxxuA8Q6mDq7aYP3vM+EO7ur9sD0337n17bb/sf/9RuzR62hZn9Npg4YBvuVfDtn0ICPvBDNuGB+M3DAIKeRiEG4lp1l0F5SC5IwI9zbdn7QUcLGIx1o+cbt5B5sUNHnuyAdBlMJzIIhZqBSeQIgcWGuc0JEkjjVUFUDFwcYxCcDyxeCS+FihCin9i61xnnYLVrJ9fO2kdPn7Mn/vxR2/W7V211ifr9OBvCKx0pUF9zn4lvNVApv87LdWSgz9JWNiPXozIC5WodUDrrZVfbtgEb1a10W7lsU7C5ve3UIWxAeAh1xN/Zr1/9jUD8eBnYgY8u26E3J23mBguILsQ1QyldhyC3mfU1cp9yHBAf1//bj/vuCIuSSHO0HqZ+bJKi+zIDjipUVVBN6ZUpPmTkSY0WXNSkRpx87INkUrlcZxE2y2XlH8SFl8MiiEaaqTmIhalDyG9+adUue7lziz2bdu+Kz3isuPT6K9bxvO5i2WGC6b8gJier8KwaXei9nuxdQYpqs3hXCG0X4bnYnd/L8nukEu6JIConLp458WJy7CXox8TzJ55FhZfFNCL3pV+H773/gf327/yufeUrX7OTJ0/HH4e88OB8kF5zmfTyfzK1ZP/V8Qn74eWuvbzrkE0dedcHYx+Q58+6nCnvV00fKkQkTwXwrIibHC8LgtIv1Vi8UAb8AHoIoyE8bpx4PtXclCVdvJgsQPmyISRPcYWbJEp6U5CL2yrtWaVf9ANyIiSXfjJw0Xd+cQdxoVuP8qVs08eoxNN4WUwnxjO8SVucHtiho5fte7+60177ldO2OkfdlKUer9Pro6iImWMgrKFjENpsQJue/gHyxtUP0Lfl1TrZ5b8HyLpcRvYSgI36BXI52YC6rnoxAPk1sM/6XB4oLRu84uEPKa5J4rqWuS78WljuTNvH3zltF851bPVGmhZO/duqXeI53dZvQfWoTC7Xhu0suqCGWryFIrTXpHP+lx1wVKGqgiCT7JUgxLOIxMYRWdYh2b7U6XXHMymJPC6RiZMFO0KsMY1WviHF138n3MM6NtezTxcG9uLMvH3QXbB53vfyNub63hcnLqb+2OaJZ1lLeGdeL3UTF1lJIK3Ic1KTjiX30bbnrXubhbC2Jq3bxe8vLxvbM3nf9QJx2fTW2/G6Y7qxsSfMIAXheZMufuE6sWH/HC8Xz3fs2jI3rNmpI4ft2tEP3AiPaMHtVm2Dnc3xUvqsqnMvCo9Egz2DNjc/g3KQVNNuTLW4jQ8I4ZH4gB03vWfVN7tuVELyJNJJn+0Uz7aEIrCsl32Uod+E0WcfwMLbctB3VgiGDuL1sh4G4WHvoD7VzekN8qGcH99G/7Itrk/a4eWL9sIfH7In/+JRmzzgBK8VhJwHHjI6VIf6JBFy2mNloFG6CXV8m2zHhG34IvKIS9qQ/xayqW3HlQ9y4W/QIOpo4hnj6sU+EyUIm6FdEwZheZy/uQ/lB3ZesA++fca9K36clR9hm2vejLrdtmMB6JWXQ/qpeLYBOQ7anmFhkYXaFAdUgcD/CNctZ9KDsfJlAxxVqKpgSEoQiwhJZENcepGP4sqvZZNdbLnkBAVhuU5kUdocTSVCXBAHAomweILNYtfwiHzgh5SOODG+N7Vgl53EICemDPlEP5+m5zkXz8o0BRjTgA1ZaaqSEAmydOk7sWDDAhAIi/0CRVjDl4kTaXHtjgjqduF9MIiJ51a8UBxTjNSHOAEFWfnVGc+n/Mq7dPmqffDhR/baa2/E0n10kFZMB/r92fHjPzPA0/C/mnttXtyOH/zMrh9/329WPIhBEOsGnhXg+VXzizMGEwaVvOBCz7EgKuxEWGngGXdD5ptV8fpmJi2doDzFyZeuThcb71ZlMwRk1nhDhZCLrdrElkFw5CWRbo6bZ17L8/436dje5ZP2ze++aQ/+Xw/Ykcec7EvpQu6EXv9tbbcg8ulLTLvyY6AQgEQkdrdQeSHqSseY84Rsk6FzWaOtHtIisTtC11EG5yJdS0Dt131ra78AXdLH37ukV1du2YffOG9zR49407PxA0N7BILxdY6QbRXPfavLkyddnUc669qmBMnNQkuIl4z/9GMH4f7mVvcWh1KXR75sgKMKVRXcRjy111TyRzbjPKphHoQFSUFWbHjrBMMSc3aqWHaSiCXuLmtrJczCZ0MUl0eExwXRrTjp3HJyYZ++1cHN8KpmeVHZiQ8CY59AnmWJsCAnPlfPFGE8DwtxsoLcmv7QDsS0slI+Dsn+fupDnhrkmpbURJUFe8rW73JJGEQ1nbLPf5H99//9/2C/93u/b30nLOqOvQ19jI223AZbphydu4LITh09YdcunogbZTggxnQJod8s8qjwmgg1wIOYSvMy6N1z0Q2HioGKmzPfvCDfkDWiD26vX8oqP6q3lJVOyPmUVXmQ9Yrn8nVvpJdNXRfpON2sjoTYl677tXnZrlvHzr9xwh77d9+xnV+5aitdzqGX5Vw1AzHlVb+gY9x0THiB/A2a6ayid6kG7xrUsR3kPrT1SZC+zm/T57bRZ5ucBjmuYw8kMgk0PyjC+2pB/C2asoRtbcV55DrV1OAQt+zagUk79NRFs7ljbtPz5ta8zlJf/XevkY8XqH3Q2g8H6Vyutge5nu0Q1ki87iQ5rfqHUpX9sgGOKlRVsIl4arIqUt656vBycCPoEJ5Llb0EeT5VnlPFu1ikh2F5ERhCWEnbKilsixfZ/Ixp2SVWGLqwyzvPsrpOOjy3Ci8NDwsPysmKzXxZHs8yeTywmI70MDwrvgjsZbTdU3knrHxjS23Tj0xWChUfJ5ShfFseS+AlXOOQ4/sffGgvv/yqt8e7LmaHDx+znR99bDt37rK9n+23A/sP2Tvvf2BnL1yMi3XX0ZPDrZnKoE6HfIBAICwqhqxYcMB0CoNIo99Y6/sYOrqxudm5ITSQEM/QDaO4PJdspxtaetJZJ+S4IJ3K5fQ4qH5scrlaJ3BsOk4kzkf3gt1iGtVmrXPktD3yiyftmf/0mDthjccQU4T0YfOxgjqNzXBwJU8kFX+X9aF93W+Qw7b4dtBmfzflQa5D8ZzO53NTGnJp7OL6AxyjEw5q1SGoXulH6USCAQrnNFizw4+dsXNn5/irBKnxKoOeXW0uXyA9Uu6VUbsZpQ+jfgmUy7o6DXL67ghrnIz6IvFWU/6XD3BUoaqCWDwhcoppvCRM4xUCkxSygqRYQFFsCmGhj/ezPB0LLG6TpSCG4smUrwbLwxFZbSatskgipvSYRvSyLGuHbGa8PF/3hbiY1otdLNwjg7DwpvQuF1OJeGAsb4/pSAir5wRF6PWpP+qHSIpwRFhI3IuR3kpyuSzxWKk4NiFceG+9/a79k3/ym/YvvvI1O3joaPxxTp06aw899LA98/Sz9tWvfc0efPhH9q0f/sSe/GCnveZ9/vtPv2zXrl4L25hKYMcKBl88KxEXy9u54dkyqVniHRc/ZeJYyo2XBSgEdT6im5+4oIEg2yhfRAiUPw7j8qWr21Y8l5MN00TS5bwb0VdPcK54X+tm39YXFmz+2FV789dO2aP/j8N2/l22c4LU+WO7B7EdaHCNP3JDeg3qPtbYKg9wDoWt7ITt2IwDZfM5rqH8EZJdPGtqcBvZbEauI5qiLF4V9VE2l4/zecuufLZknz5wyFaXL/gPL/eU15ejP+rr5n5R76hv2Q4oXuu3AnaZ9EBd9m6XtQNqqAWob4j/RW7L/zIBjipUVRC7XGSPKpOVnkV1Ys+/MjV4e37zvAqy8rDU03PvChl94wopG9gWooCwJBCGBOJYXWsIyL0lXkSGbPCSIKCVlVt21slv2olnnaXxy+59QVouYed90nOqICxvK6YEQwdZuUfmBLi8UogKgSRFOCLMEWExcGwmoLsR6uFDkiznZwEGz7h4pnX6zHl7yonp+w//wCan2I3B7OzZ8/buO+/bvr0H7MSJU7Zv30H7+JNP7eTV6zbpnsKnx07YtWuFsIbQFErswO6DLKR1ywdtPConNC1P56aWCPVNl2+UuFncNtvkOJCdyCmXURwQKp5R25AGCjMhqg7Fc1jb5Th5WvquOoNcOF98zbh/yi6tXrUXv3HMHvo/HbKjT82EXcDriKCJUucmMLjKu2igtgHt5/7UkF42wrg4fc/HmpHrqPO2g7ayxKkX5GPZLmpb0pJNgLSYiuX65W/DrEAi/6PPz9jxTz7xGGQFuY2uJdWnGQBB/a3Rdv5yOusB6VxG+aqfdsF9wro3gKMKVRXEJ+8zYYm0MmEpPSKk0fRhEaYKFyIsXljPFrqLibTK4g08IkglnjE5UfE5El7iHU77OXkEiUXoaZ5L4WG5Pc+p+JovS8WnlldsGuJzG3aw0OIKLR4pizpKHO9KaaYteX+LrZ5oJ3t0dRyi4XqXQD7Fhl/rfk+5MIWOsKBCos+cDJfpu8QLxDx/g1xdT33Hjp+wj3ftDk/q0qXL8cdp7oXb0eghNH1ehJtIN0sUZODUAgsvEN5Uc9ED7MdBA1EWoFAYp6+hOmSn+mug02CQbQhryaj7OzwPDuojHwHZVvpyXvjD+QDTu26Lg/M2PX3NTj19zn70f/vYPv1Ws1/jhp9Tt43zKk+1Ec9wffMDYQyKXQuaHxHjkMtFS01abevYBNL57ys7SYbSytP5F6TPonOo/FZwPuP5n+c3XlJtq3okY8EPLj/n/pe0+aMr9uK3DtmF5YvlXPN3aMyoQ+ci9zFjO+3l/GxHvK432+W8z0NYbaA2idce9W9qv5EvC+CoQlUFNtcZvSAsAqpJK0shrEJS5WOPCNs7dSPsOFF1G2FHcoR48cDc0wrScE/LySsTFiRV9gcs5MWKwRV2kGgGfZapQ1hdJzw+48F7TrxrFSsKPV/EplAyIiumBQthIXh7kJYIirAWeVklXbw/fcyxlvLicbM6sHmRmH7hXcUiDBfGKY1Vu3fvsQcf/L59+ukeO3XqTOhoi2dc4Z35GMw4HGHzY/PU6dEXh/PNTzy+1+UFiOc8QfGsy1A9dTmh1istHWVzWAM79a+tngzSbQQrW0luiziiKUHlS5Qe5rncWPfBr+sDITvZL7vcOm9Te6/YY3/xpO39RkNagIFYgzH/hmeVpgzjx4IPVl5nK9DnabNq6nAsKJPK0X9AKzqeSHscEYbH2BxvG2QzjrBy2dvqaes/5yAucL9gb1s0sRmb64LwOQ7Xcaw6r27DD8sP/uCcHTl23fo3mxfbvf5N5R2k8/WyFQnXaNMJHLfOcV0nyOflPmHdG8BRhaoKhoQlqV8IhqSyl8XAL/IZbnyLR9XEY1Ncwk2izXLLt68QLkYRFgM9ZCAvJ8QHfpayxgu/7BMI+SzzfpMTnRMBy9L1ocSBey4iKAhLJCevqwjeXUNYTpp6lqYpQchpRFKjqUEkT1eGPkiKsMQhKRGVQpEWae4lCIvPkiBcfxMTU7Gk/Uc/+rHNzvLsxMc8J6qh+JiQBZw6NSIsgRtJN9Zas8xXNxnYdLGnuJBvCMrpxpSOEH0OAfG8rFggX33KQK+yIi4gHaAcQJfLywZdtidOGfWZ/FxO/ZBk+6Irf4sbayt2a+B/g7WO3Vrp2+lXTtl3/ouP7NW/f8qWJ/DevM4gLeItYKELg3SdD7FJYmBuRz6mTeD9ulhuvxmx4a+XGVdM9eVwXBvj9FsiHScLH+LYQppztMWx3obGG4vzS3mlHXPn1u2tBz/23xNv26350/6jokydx/Pb5u8Z6ebvK+S8GrpWAOFWtmA7NuA+Yd0bwFGFqgrK96/mR9suZU8Lgag6kJdLn8UWkFfjben9KpHXUBqiYjqQd4xiwQQLJ8LL4SXlQhyQVtnXb/QsaSgM/A1hsVw99gl0byp2sYC4SLvgYUFMmagkpa0RYdFu2W3D23XRogvag6gUxnJyDyXh+bgOIitkVQiJjWkhJH0sspAkHuKIxCSQLttRLfsxcW+98cabtmvXbnv66Wdsz5698cfRVGOI37u3EZZ7WNeaKUHdpAioL+w2yKa2Uzrn6yYl1E2eb3aguGwFlSPMeoG8ugxpoS6nOOG4tgTSEtnWOnlhJd/bdrmxxoN8P/G9a3Zrbpe9v7DPHviN9+3RXzxolz7qNLUDNxYJMchSQeioiMG60SmtwZ0QAlJZQR4U+V6Gfg2hPJVRve6FlOMp2fU5uRNK2XZ76kIyZD8SZXj/OAeaiqaP2yHmmGJ1TyqfB8HL+1/GszbsyNPTduzYJduY22+xtZh7cBveTn28OT4O42zqenLdd6o3598LwgrxNnI70n9ZAEcVqiqwubmuzc85STlpdTqjKcHhc6oOhNWz6d6CzbBoYdXJipd3l5ykfPDXkvHsieXP3WuRBeSEZ8OKP+KxEAPyGE4L4tH44B5eCSsEi2dVSICVgOVZ0ILbMx0Yu2G48FHHTFhRLgn6IEoIy9vmE/7RFyc++iLCyiJPivvWx+hCGu4ZsRsG5CPCis+I0K941tb0s+kHIe0PCctJjUUXTBFyxR09csL+5E++Yy+/9Gqcixg0aUtCm0nA6TQlqOc29U2lCzwLyKSTByR0OZ1v2KwHdVr1q4zKCaRpT/G6bkmG+tmWB8hTHaAtTbmsE6QjpB21hfAxUDxbdg7ZWJ6zxfWenVm7ak+98Kk9+Oc+s91/eM1We5xz/hgeMuDGoFu1w9ZXDOTD54nNOWW6LMr4gI7XpMEaHRdE2Ka6qDemGV0v7456KV+1WR8ryfIKw2a9oOOvoXORgQel8znM05ep6R/tcCz0kfbaSKiBznfYcNxRxsGxKe7wv6BNHVyyF7952C4sXfR2/HxBWP53ubnSa55B3t7XGtkmh7q2ah1hPi+k22yA6gDovqhP5FP7ZuG/2/VfFsBRhaoKrDPbccJabAhrNB0owuLrwb2lJTs0MW+/9fY1+4PP5qznpNV38mFp+VLPvR2IywlL04giLAZikVZeIRh5UYbFGH0f3CGtkYdU9vzbTDwIy9f5bMgCnhPTf050IikIg4UZxPN0nDbVDTJxAhywq7qnYyd3J6z8blgWeVfsus5KRH2MkrRIqNQ/6p+Iivrx7hD1I8T7gpfGdX758lX74Q9/bA9+7yH/0TB/G2Hx7CoLyISlGyvfRAJpiQaJfHNl1DdeXV9O58UNAH1d31Zp4m39IC4R1C90OtbaBuQ0cZVTWlAeIfVlG5W5wWpCV/Ndr43Fa+4+T9vMuv/K/2janv0rx+2xXzhs+x++5pxEf0r5IcKzSH2Lgbz0uwzQPiCzSIOBOQb1zcdxGygPKdR2mRDS8d2GIDYOZgsbzkH0ewy8z6w0vR1eJ+UgmiDcMYgpwuY4vC+c6/w3KfB07IM5aPriHv3yhr3zlTO258g5W1u5YrY0WVYHLs/Ge156PSNLXXd7W0WvsC2futqArdppwz3zsMbIlwVwVKGqAluY7zpRsUCCb2CxWKK8a1UWVizGoL60umaHJ/r2G49ftn/1HxywJ04M/OZ2MnJPi/eceMdq0aU8wyqeU17SHs+rGhFh6XkStvX0YJHNZBWb4jaE1WVaEFKI6cDGm3GyYLqOFXqs1IMc8ma3yBqe3MqqDfD0mM7Ey/J26xWDIrCYpiTuHt8wn2dWMS1YPK1MXEGKLloJieR8+sX0Itc8nxf5wz/8Riy8mJycDt3w+ZVLLLxIAk6fPjtc1j7uhpO+7UbOYbaRTsg3pkLZZageoU4D6RDVm9sFys/xO9kB4vkXMcg2uXxdTqL8bBvPiFaX4ttaN3tXrWMT9un+i/bm3z9nz/ziCXvhr5y0z/7kmq3Ma4DyusMDGrUxRHha9NHzmBLEKxmCcp631aAfwE7eCCHtUJ/3cUhgySYjCLI5R8OvSDeAICCVGpShT2ycLEIbeo2epz5wvHwVINcZ56HpE2GQWlPHVgjvkfNwwxYOz9g7j52y2VtzzWdzpoZtx8dDq7+p/o7576q8ccg2hPk6yGnFs61CxcG987Da5csCOKpQVUE8c2ILpQXeteo03lXjZeEt8TJuv9+3s5Nde+ijWfv3/rsP7d//45M26WSx0ne7NBUoYRk7z7CCrJyQRFLx7Mg9miAuD0Va/YF7YDHYt3tWIy+qEFbHvSO2ZooNZiEFzyuLGkbPnSCXkacGgbln5eVn+YAjHlOz2zveXf38jJWAqodpyrX4nhVhIcQgFP+VV1YFlj7q0yYSyEr9RiA4phVFWOfOnrdv/vED8fLwpUtX4iIsS+R9DPB7vEwFeluMHc14AGHViy5049TCTaabTlBaeTk/l1EdGdJlqZH12U6S2xOkV7vSKV5DepWpPchcD8hx2UpHmL0tlY163WR9bdU9reu2sTJh1y6ctrPvT9u+9y/by39w1B78N/bbS7/8qfWneS/IwWDbNvijj4GbARnC8DAIxBsgjI9mNjZj0diCIIsmDCJMkM0mjI6/xFO6Lj9EYyfCAdH3Jq5zSj5x9Z38sHFdkI8jyKqxB9gqb4iU7/Fj71+1jy6fsOVbTlJMn8bUo9eb23Lo7yiQlgiK17Y1art8Tei6EYhLL3xRHlYNWm2TLwvgqEJVBbGCb9HJCSEOWc25zLvHtOTEsr5yy6Z8cL/aW7SPz3bs7zlZ/W9+dYc9ctrd+NUV6/jgXBZbFLIS0bFII7ytmB4sU4HysiRBZEFYHsfb8bri8yNOLOXzI82A7wM/gz+EE8vYXQ8hMC3IEvjwSjJZBdF4GSei5SArH4jW1u35zor9zQsL9kMn6L6nbzh5xf59ENQ6pIXHNPKwbuCxeT6EBXnE/ejXMQL5yHOK/Q6931rgAWHxbE3elYT6ITymNM6fu2Sf7NrjBDQdx5kXc4S4PaHaA6dPnxkSVtsNlJF1te1WoAw2td04XQ3Zqe1cX+6j0sq/E1RHlrq+WmpkndoWVCb3id0xuC7iDz9z0Mlpv+2cOGBvdg7Yh5+csDf+8bmYKrx8nlWeDNQJMdh72eEA623TPqQGseC9iHxIp76Nh9vERejlMjnShuqIOmmraVdE0+blMM1GnqBFIW2IemjXyQYCQYbL15tjze+l6Xja6tukc7uYOizljj8yYc/8zkE7sXi+9IeNi3WeIFjvr/5ONZG0/SDR33Icsu1WIH8r2y/Kw6pBS23yZQEcVaiqIKb+FnjBl0UUTOvhcblnxCa2F93r2uXpb0zP2gNTc/aji5P2jT0z9pvvTNlrl7peBrJzQoL0hjtejCS8NTbBZXUh3lYiLcUJJcqLJefD6cGGrFwgKwZ2vggcU3WQSkNSQ5IhD8/H3ZRCeAz8Tirupvzq+Y79q8/P2J95e9p+MM0yZPeonLjYp7BMF0KU3q5L1MeDeEim2ZSWRzjxHKshIOqGNBe8z3xYUmRV3jGj73qOVrysQlwQYLlhy7tsvdjlnXzOF+U5X/1l6iqEvobb5Th79sKQsDTY5hsJtN1Mbb8Q2+wE5UvaBgIh64HSWQTiGkBy3rhBJdvlfOI6fiHbKL8uk/WIjgtdPsY6H9zoz9tG94LNzp2yM91Ldm31oi3NLdhHv3PBfvjX9tq1M3kloYNBOYiiGWwBaQb5GNibgV8IwmmOiZB0JpOoS2RAfj5+76PsEfKoP9KQgYfasisDfR7+5P0FgTT1RVuNTdSHrsmTpxRklY6FdN1WG6I+r6vZveLM4Jo98Q8P2KffvOhe7TWz3uXyygB1q10s098QKMzIunwt5FCi9DhkW4n0wr0irC874KhCVQVOTEwBQizFMyKNt9XrrtjVpTX7oLNgj8x2bOd83y74ADu9smIrTgAsb78w17FrPPtiy6Z4jlUWUfDsCq9r+I5WIzzr0tTgnUiLgRrCYsoNworptZh+wwPaPG0nwlIcwuKjkJAAhMS89wX3av7isUX7M4907f/4cNf+7Idztt+JyVaXbdEvtMHSekxfstxdz7T0/GjUBu066UAwHsfj6zI96WXYcFeEBemVRSSjVYxlJSHHw+BoQUpf//of2Xe/9307fuJU/HGOHD1hL7/ymr355tv2xJNP2c6Pd9njTzxhM7PlMxiHDh3e9AwrhwI3Zw1s6pu2Lidkvexq+5wmzG3WeYL0bVL3GZ1AHsQBZF/HAXHVozLS5fpzHkJc+dKpHItMlObHy+rqit1ysooPZnbO+UA7Yzc6M/bZA9fsu//OHjv7UXlPKCDPpgYDOd6V1xmQ98DUYDMgxwAdnyzZfF6GaCMe6lNdAJt47tP0AVJQuUx8bb/Xo28I+Q15tUH1sZKRr1aLtKI/nhfttNQvYBeE1bXVzrK9+vXjtuP9c86tTlQzR0p+LMhozg1EX4G/jULFgdL5b79d1HWNQ7b5oqcEt9uH/7kDjipUVRDvWM07Sc2zyMIHUTyrIC4nl557Xr2FZbu+4F6PE1Cv07WFjhNbp2MzTB12VmyqM2+T/ktztlmsEdOLQ+8K0oK8ConpvaxMTJmsEOXjZY08rEJUhQDwXniZF/Io03eInkMFsXgYHhZTengnftGe9LJ/ftec/Zs/XrA/+/C8/RuPTds/vOQejdut9pecrHgGtexe1lrUwXUewn3SeFnyrCBPnp3xHK3bc8JyskIgq0JYhSwLUem51ujFZu9etPW9Bx+y7/zJ96wz7wOY48TJ0/a97z1ozz//or3+2hv22muv2ytOYPv3H4z89957b7hbexu4wHWDEuYLftzFX98YW9ltB7XdneojzDbEM6GAetAZpxeUTwjp1OSlOKEIK6fbbFf8hxrX0ppfL+uLk7Yxd9oH5L7d6lyxudNLdvAnM/bj//CwnXpFpAVRtPTP6xsSU3hG2NCGdI4NJ4l1H6iHpEFdGaS9jOq/xUBZbG56fWXbqcbDakM5PQ5ItSKBpm+rSzftzMHLtuL3+Qhj6oul/mBYcYEIDeCN5bQQU4E3be+3rtvuP570sWbaD509HqfKlGD2UFvA30fQ30rQ3zADm7pMlnHQtZCR0/fqGdaXHXBUoaqCeF415+Qy58RS4ktOYE5eHnaceObde2K/QZa9E5/vLticD7BzLNDoODF5HmQ1SznsvI4yHZimB1mYEZ5X3/ouSxBEH0/LvaggLgb0QlZITMnhJcWUHsK0WiGsmLJzMtCzJglkhQR5oYu0E1asF9+wGb/gfvnovP1rD83Yv/3wgv1ffjxvf27ntH3kHtDG2sB6fTbnLe9kcY0jXI9a1s6+hoS0DYHyNWG2iuLzJbEjvBMW76RBSlo9CLGSRiAtPLLwssj3et5++z170ElrZqZ4UJMTU3bixMlY8j49PRO7YVy5ci2IHpw7N5oS5Gapb8aczjeg4hLdfDm+FWRbx9tAfbkfIoAa4+okzOWB8oS2dC6ntOI1lJ9ttPuG6qjr4jh44ZjdRPh+WnzpGY8Gb+lGxzmjZyefvWiP/kcH7KPfOW/dMz7gbhfNQL7S9eusowHaPUG/7gfTazZzeGDHn512p85/yHk+y+p711dspTcazHUssXtHRZTowNzyoi3eGNiqE9U65NN4ZAMnt33Tp+3SAt57sT3z/qy98ndO2OHHJmzhykq0uTzn9+qM/8icWrXFK36fn5ux/gwzGFHE+dHbjrZKHYGYHvT0OC/NMbG7b8//xiGbmvQfYwt+3noeDkndgacWjXg98g4d+ttI+JvpPIAcz2gro7ggnVCna9yfErw3gKMKVRXYRGfBvaVekBJkNeXhhMtkp2fTTmSzTkBaNYiUl4mdmCAo7YrhpFSIzonPpeMiWzy2WHjhOt7VYuAe4EH5YM90GVNwLMpgKpHnXIRLkBl5zYvD5WvCxeMqhLV5q6QhWbmMyKp5/uQ3yobHWYH3Ynfd/qNP5+zf+nDR/o33u/Zn907ba+5BunHUiQfFAg6uWwRPi6k9eUaFPMs7X3wOn/fQmBLUYgskpiF9LJCHJVEdQWg+EK17/ptvvBMeFoTVjClb4syZzVsz5RvsTqhvOMoyCGeoPtm21Z/1hLlOUNepurJdrlf1SbJdXQ7UOsUJMzlmO9UrG6G2Vb9UD6F0ykdWV5Z9HG48E55J9a76NYSXfNlOvnbVfvT/PGI//nN77c2/d852f/2ae19TtnJ4h/UvvmLvXz9kp6aP28LMCXvzyl474mm78La9e/ZZ+133rF/6z0/ZO//wfCyhf/Gvn7Tn/8vj9vzfP2pP/9Uj9tRfPmrP/CfH7IW/esKe+IUj9uT/54i99qtn7P1/et7e+sdn7OVfOW0v/Jcn7Aff+dC+99337Pvfft++suMZ+4MjT9jv7nvMfumt37Rf/fBb9kdPv2KP/Y977dVfPmtv/8pFe+bbe+33jj5m3zn+ir15da+9NfmZ/fg3P7G3/uuz9sQvHbFHf+GQPfmXj9gTf+mwPeaE/MM/e8Ae/QuH7PFf2u/pw/bif3XCXvv7p+ylv3XKXvjPT9o7v3nGnjn+nj18+jXbOXHM+pd3mF18x+z0S2ZHf2xrl96z3ded2Cf22JN+Xh77/x2x/S8csfXO++W5FT8CYoqUv08jxPEY3eMqf7UC/X2A/p4gxzPQKy/bUE/W53rbkOsB9wnr3gCOKlRVEISFhwQBzToBQTwsVS+7nGvlW9nJgrh2tNAzL0iJ6US8tJhSdFtNK4aEp8XzLd7JGlj5FhXTZ/5LLwbw9fh+VTw7WyztxBQiJBfPhdCVF41ZTaiQqUE8sbwkXYQVZMVzJzwZnkG5p2WrG7F44eyNdXvH2/2J9+tN70vH81ZWnURWfACnjDMH1ypC3az+g2i0eAIvCbJCuiytb84R/YZcWQVIP0bTl3qeVd4XI+RZWLezaI8++nhM/025N8W1z1jKD1G1nwVkwso3lcJ8w+V4HsgF0rlczq/TGbVd243dps864qonh+RLpGuDbAmzjdJ1+WzbRmo5L9tKl/PW1vjBtGq3VhbjPa1Ydr0yH18zvrXatbOLZ+304ct24ol5e/k3TtgrPpDv/N0rtnLmpC1PfmzvXztoJ+fcU+5esfecrK5Mn4iB/OTMQXvuyGf21j85ax/85iV7/9cv2Gt/45z95Ku77dlzH9v1wz33diZtx0Pn7OnvfmbPffWgffBPLtpHv33ZDj8yafu+d81e/2+dtP7mKdv78DV7478/Y6/+2il7+MN37emrO+wPjzxvv3/0SXvwkzfs3X92zp77lWP20j84bm/+D2dt70tX7A0nqafP77C3nLA+nD5oL729z/Y8ctX2PH3djr04bx9/5bIdeWrOTr3asb3fvmDHn7lqJ1/s2P4fXLf33aN877fO2Y7fO+0EfdXe/b1z9sShHfb+1EE72r1qg4l9ZpMu1z512W0bi5ft1MJV+2TuhL11bL+98sxRm506Y+6WlnM572EsTnECIIxnXXhq/rfhB2j6+0iEcfqMWq+/OdiqbNbVNvenBO8N4KhCVQU2Mdd1ouKFYab0mAp0svDBXN5QL56/bF6yjUBG2IjAEIhKaeVRBgLsLa563QO74sTV8QH8ppPEyvLA5lew9frcpusEBeFBfOVDkKUe7T1YXjIe7ZIxfNbl5LCG15WmA1kswXXOEvcVd69WPVxjmV880/IzAYn5IIQ7xPMupg+1yEISz9mcZEZTfBAY+xkWwlrg+RUvIPvxDvycaGl68coKWQVhudDHQrD09aZNT8/aI488Zj94+Ed27NiJ+NVIXxlr2wTUhKUbRvF8AwnoGGyFNjvS9SAPalulEezrGx1ogFcatKVzWZBtcjyjtmkDetUtycev/gmyz6JyypeQR3mmBTd4RsTgymIGFjf0Z/zHhl/XKzM+KH9kGwvTdmrlor3kg/SRPVdt7brbL1+3E53L9oNT7zixTVJ7tCHcvLVsU8d7duaDKbt4ZNFOfThrh65ctIO9C+6lnHNOPGWnnSSPrF22y2tT1p9aseuTC9a9vmLrS/z9yvWz4T+aBpP+g7DL9OWird3kvpqyuaVJm+v13NNbsYMXnKgGZ+3s6jU72rlgB2bP22tXPnOP6IjtnjphZxb8WutfsyudIzaYOm6rcwNbnzxvG93LdnP6tB/zgvPJms3dmLfe/BXrn/PrsnfWSXnSpma6fr80Cy54BpWm8WpcWpyy165/at2VuXIemQrknMYqShfKtz37ctR/ozquvyeobXRNSCfUaSGXB7XdfcK6N4CjClUV2IyTVXzE0SXenXJS4QViTecxvRdeVDP9J88qSyYykZvICllZWrNrXs+nnY7t8Bvsexen7cdX52yq5wN6z8kSgnJPJT64CHEhUXchvZEUzwvCCvLC23LS4tlTPMsKD8s9Lh/4IZx1Bhi8LSeSeJ7FKj8npxvYYAuJQVQeX/MbA+9IZEV9kCFExas4vPsV03wu8XmTwVpDVss+CDjJOoExpRh7HnpevFfmOt4pG5FVmcrEjnv5hedfsm996zv+A2EpXkRWv7nHagEQ1ridLpRGNOhmZD2SB3FBepVVmMvlPA0GoG1gAOPK5nQGOpXJddY6gXTWKS1bxbMIinPMqoMwnwOQ4yCSDKT8IsILYCVbeAE+MDPQsmDCSWa5e94+uLrT3r96wmYvHrHO8cfsU/dgfnTyDXvg2Mt2aO68X3duDyi/2nFP5KB1zr9vVzvnbPrsW3ZrMGsb1N93QljvWL931e/Bq7ax1vPrZWCzvSt+PbMxLM95+IW2YBt9nq95vaseLvn1suL1Lk0UWSavb4OFi3Z57oy9cGmX7Zg4aJ9dP2gfXt1nr1/Zay9c/MTmeEa3PF1WRPYueQe9vgX3fK5+VNL9qaj/xtqC3XRy22An9WUn65Up6613bZ02OTccn85VhWtLM/bq5T02weddsJdXFc+s/PpkukHPssaQFsh/1/z3riH9uHxhXFmBeH3/3CesewM4qlBVgc3H1kyj71axRVNZhg6JMVVYpgljJSHihCVPqpaauNhlnSkwFhgwkLOPH18MPrK4ZC9PL7i3tWJ9b3PeiSimIeNdLhdIsyFGPdsqJFXIUKTIV4WjHbwgJwHIBdGOEjEt2MhNJ6Yb7l2tu5d1A4/K4+ghiWLTTCNCdF5edbmzZAMnOjw38gZOOLFbfENYvaW+XfV+vTa76De5EzDHzs4dLuH9NR6gCAui5Npn5d/XvvZ1++53vxdfFgZMYbKzRdu0IDh7tt3DAjmd47qBCTUogzoNSHMj1qSV7XLdCjOwzfl3ss/5NXK5XG9GXV6fPKn1dVpAp+PLNuh0HpQPWJxRlru7LqYDnSziBVdWtXkaXd+9pykf6Bev+GB+ya4sXLbnr+y2Dy7ttltTB+3W8rx95J7My1cP2umre2zdPYzYrJZ2Lr1jduVDs5nDZnNHvUH3NjSg0ybt8Q2v8DwgSUL64oM97TLg80xNZNo570TjBEMcj2XVy/ecxBYv2/rsSTs8f8EuL1zzZmbs4MwZ2+Oe1vHuVZtc9DYhIcgSkqN96gzSc88S7zL65fXxcu9SEw/C9nMwXCjhoI/xrtUI8ysLTlbu0TlBbjixR9+pm+PinTFC6qA+6tnCSwP5bwdyXMh/x4xar785Utejdmr9fcK6N4CjClUVbCIriT4NEu9TOVnFJ+bdY2ApdzxvcjKR95RFpMVqOQgoPkNCuu/E5GVX3OMg5PnOqg/oHScipgkXu27vYXhzjeg5WCyV937EKsKGCIv3Qpw2BzEFh6fURlg1cW0lYevCu1+lLjbR9dC9K/LY/gnihbBYxs6xLfixLi+t2+7FBTvo8VWmL11ib0SO1fsZL0LjrTWExaqtAwcO2g9+8CP74z/+ZqwG5PqPRR94fIxDfg9JdG9kwgL5pmm76TLa0ropM7KdfkWik17lst04ZJtcx3aQbdXenerQ8WRbRMeosgqBbDhWlZdedUlHGIRI+SAE3m3yc8SgChEA0nMnXU75qHw2ntvcuvyh7Zk8ZnunT9stJzEI4MbEXptwErtyba8dnDhkg+kjhVCcOIxvP/F8DGJgIIcc0EMcvEhLKLJkGi1I0wkLYoJYIJLw+rwvqkNTl5AV9oNpu+XEttibsDX65Pb9udO2OrEv+nhTz+cAdbt91JVJLF7q9T5TL/0L0nZbzkfsW1iun0CzIlE4uXDd3pk4ar1pJ+Vru8tzK0geYuJ4+RFAveGhla8M57+boL9fjayr8+u0/s4CcXT6uwuyIcwC7hPWvQEcVaiqwEkBT+p2oipk5WknDD0/0rOjmIoLwtCzpRFpQSgQFNN78X6SD948k8I7g4A6XUjK24wB/4Z1l9Zs3v/QvHwrW70PBjEGYfHCcbRF/ZBfCdUf0qzgE2Fpak1SExOkMVyY0aQJy15+1KG6yq4U8cVgpux4PuV6vssFgeM99pyslhbX7Jyfv3fmen5uWIjh5wRiZSUk0pAWhMVUI/cB8Qce+Lb92q/9mh07djz+OPH5ffrhfcYmC6gJK0M3jlDfbDXyzTYObfno8g1e15P1uulrmxrKy33O9WxVPutlV9eT+ytIn/sn0hJyHMjejctgzi9/CIqBO3sT3Qtl8IY48IamD9qGe1ErU4fLLvAMzAzSTh6rTh7vurfVueReVXg/ThSUgWB41wvygwRoI8Rt2L0c0kAgKDwS7OkLcYiCgX+5mWaDoPRciHy8ob57MwveDsTknpbNnij9urorpiWHXlXz0cSoQyQGWWuKL57l0QemAz2k3SHZNF4R54t0kDszFet2aPKoXXdPzib3F6LlfLknGj8CqJuyYV/C+JGQoL+n/o6K19DfVsA2l835dToDXW5HNgrvE9a9ARxVqKrACaF3m3cVU3BJ4qVeFiDgNTQDL++ihOfgOvYAzKSlVYVFyvRheEsej1WIHl9ysgpbCC/ID69pLXQ8SwvCcmFBQw8CpR4ng6Gdh0wJRhvh0bjX5mQS+/A1hFRLJqu8JF4kgXdVnoONPCxIivw1H8wGruMLx/EtLdpzMuOFY7azml9csTN+rlgs0nUijedb3jf6W87b6NxRH+f06NFj9uyzz9nVK9f9wvd71ce6GAv8PuXeyAK2IqyM+obL6XyzCbWuzgfodMOCrWyUl9MIU2nSZ5tapK+RbdSXmmTGoa0+oLpUh+xyG0DpUdjkQVAM0DGAe1kGZgZ2Bu81JxTIiwG5494WZIQnweAMaeDteNkbS1N2a/aYk4N7FpBQeDxOTthBFEFOtOEXhqbHaIc24z0wJw1sAIQCSdEvpgFZHg6omzzKBtF5mn6xo8TVj4s3SJ/d87OpA4WoIK1FJ5F4Nkc5b4v+0B5AxzReLEOHaBovilCEFvDzQppz6+Sz6oQ7ecWJkfPEsQbReZ0iyWE9lBn9DXT+gUJAXKJ0tgWK579phvS5DBhXJ2G2vU9Y9wZwVKGqApuvpgOZHsS7gqiG3hak1ZDVinsX8T4UZLXCKrjiaYms8DDC+2l05VtZPoA7CbFoA+IaemF4Vj6QQz6LLj33Rlg2Hi/hMvAvMrUIadEfH+w9PhjgxeC9eZ1epu82nT4ky/ZKTA9CXCwdH0lNUIpDHCKrICymFVcbsnIyimdKPM+CoNcQJxrvHwTLp07YXJftnNhyatbPT3wF2fPKF5nL+Yhz4McjkmOakDZ027CKUFOYd0L9HlYb6htJz2FAvlkVJ8x6kMvnuG7YrAPSSa86x6W3sgW5z4TlmdEoLXvF2+rONjVqHe3pxeFxUF0qq1/8uarI0xQZAzikNOOeC94Ly7rxuPCYNH3GsxviDPqxlBuy8kGc6UEREIM3RANRxC8ZH8RDXE8dtAXimU/j7RAGSbh95LmN7CAu2qBN+ghhTB9uyMjzICxsIeEgStdTHyHtakpQpBKk1RBrEKTXGRN4Td6wfx53PW9RXbv4gW3gyVFPPL/y8pSjb3GcXnccq0sQbvm75B8n+W8hbPr7pGuCeH1NbQXy1U59TbTVD+4T1r0BHFWoquC251eIpgblYTFtyPQb5FSm48pUYJAVAzXkhq0PznrXaLDM96tuBjkhZbeL4nGEuB3CTucIZViFx+IJdmdnwcZgcc3mnYw6gwVPL9ul1RWbZfBaw7NbcqLyOnprLk5sfbZ96oXnwgKHTFAiKchJ6UxUIZ5ea1YCQlg4A9wv5MXCDO4dJ7AgLCeZNZ5vEWca072sWT/2eYiNBSbonaDCswyPCy+Q81aOnePj/D373Av2xJNP2/SM36iOCxcuxvQgnte+ffs9fclvBHYAmI78M2cvbouwhHzjZeQbvwZl8k2ZofpqvXSIbFSH0oLsBPJzf5SPXmWVBtJvR2SfkfMy0KkPQAOcbPOANw6ln/zQ4UfIul8/LkwBBin53w1vhQE/vC6m49zDYXovFkS4QAykIROeOzFwMy2mabggIwZ+GnM9AzyEgA0LPoiTHxcuYUMq6KMuPz6EeiAtpgeRICPPh0DoF1OSEBb9oV3KQ8TqQ973EGBHWsepdtEjCbOrS7bj8m5bYzEI50LPvEB4h82xcgxButQ1Ou/575T/Ptv722xtix67fB3UGHfv3CesewM4qlBVQZCTPKuasCSxrdKQlEbEhYTedQzAQVRrN63nAz/LvKcWnWB8oGb3i1gFyCDuUj686ETlgzdeR5CED/ZBMi4rrMLzP36H1XYLg/g0/965Jfv64Wn75Ven7KuHezbhbd0cuJflxMWSeNqPqcuGsERSkmH9YwgLHTbl+1blnS55PgiERT8hIvrM3oI8n+o6YU74cc77MbHwg+XvnAM+h89xxjE3hIWnhTeJVzUz27FvfvNb9uJLL9nsnA8CjlOnz9gPfvBDe+655+Ol4qeffi7CTz7Z4zfJhr377vt29aoPNFsg30z5xiSeb1jdnBnS3ylfyLZKK6zjCPWN65+QbXIdORSwE5EQJ6xtBOVtZQNUj/pAKAEqrzTIdRJqUCNcX1uxDR/wb/VnnJMW7BbLxVlVF16OD+7yMBjsY8DGs3ECYZEDHhmr/xjQRTqNpxKi6TIGdwZ58vC0QJAcek/H6kUfTPFilE8bEF5MVTqpUjaebzlZsrEvRBJECgl6mWibfrjQLv3DBqKiLLZM6VFeRENeQ2wLXvepufO2d+q4HfRwA2+O/oQXh8fWECx9Di8NeD203ZxboPOcUf89gP4m9d+thvSyrf+uNUHlOrL+PmHdG8BRhaoKhuQkshJhSR9xiMuJiZd2tT1S2cWh8biWy84TfBhx3gflOR+gZz28ttB30iqLKIaeVQzYZbUgMnBii7QL5Yt35p6Key0M8CuLy3ZhYcV2Ts3Yidkl+2++fdL+7d85Z7/8+pSd9b6sO6mxwAMvq3xPy8t4//JScpGViImQaw0hLlIL0sJzcg8Lb4rVeiKsIKOmb+wryIq+RSek636sC/TDbVbWvR23WWm2lCrCsa4HqXZ7Lt7H8ET92CGkB771JzY17Te649jxk/bMs8/Z+x98aAcPHbUdO3bZm2+9Z+fOX4oh6vDhI8P3sIR8AwHdfDWyvs2m1tX5+eZsQy6veF1HrW/LV8hAUSOXFeoBBWS7OhwH8qmHkDqVriGbrYCNhK/jMn3IaxTr7nnxUUg2ut3wQf7WStcH7m55lgSBMHDHij5IygdwSE1kwmKEIA48HoiDAd7PEYO8FioEmr4FkTQEAwlqig8yQEccbwmiJI4tz9j0bA07iDWm+ZzwmFYMb8jbA+joO+RF34O8vO3oq9tyDCItJ7f5ix/aI2fetR+e/cAu97xe2oSQKRd9cgGqg3rpU3OueVEb7zWfe/190EmfdTkchzo/l8t5SmfJYGsmNki+jy8WcFShqoI7EtZQgrDwqhhwRyv2YoFFeFhlyovVfzEd5vpO5JVFGSIrPAymBmMFHaQVYSEshBdz8U56TPe5LK64F+WE0B+43gd83hO7NNm3f/72RfsHu6+Z3/+2HB5WWUkIYUkgKnlUiLwqrmlJJizieFJ4VrGnIGODx+U5MXXJczamOvGiOniCrucF5XUf5HgBmSXwI7JiKyf3tFzivS2O3c8N+mvXp+xHP37EHnvsSf91diT+OExFli8aE2cg5kZxidzNm99yY+qmqQd35eWbSmkklxWUlo0G7dquDbXduLQGk+1AfSRUuVynME4nfVs+yPlZMsbl5b7V5x69nrnJDmE5PLYSPg6p3d9vsi+hD+4bDNxOCBsxJeaDPR4LK/1KzYU8nADIj/e2GNgRFmQQboK3CyHG4E9ZbwOQhkwcpR0XyMEJcMPb2+B5FoQVOm8PMmJFIe2JROLGwPPyurAJnedFPvX7cbgNO8d3+rN27OJHNnlph+2+sMOudS5aZ47ndU549ImylMG7o3x0rGlreOU7Gk8N6JzqGq3RpmsDdvnakuS04gJx/V2VBnkvQTTbFa8p/ruPdsBRhaoKNhFTJirFQ4KwWNbOFGBZSFDIirSTUjyrKc9rSro8+4pVfG4X02Hog8SKxxWr/CAwz4vFCJCVEwAeCVNvLGCIl3A9nPNBHvJiYQUfjex63Zfne/Z3Xrpo3z29aLwI3A/SYlEGBFle2oWE8nMrpCasrC9S7ClHPs+yIB9WBy56nexyscTUoId8F8yLxPMv7BH2CWRRBR9l7A+ceCEsL7vgZRf8ODtOeBzb9GzHHn/iafvDP/pjm5tdaJbUFwnvLvVT90tedJFvGt1041DfXISIFhpIL5DWwCpbQWnKjWtXNione+obh7ofOb4VVE4iqG/o2vop2zpP6VyefpNWG/m8SHI+cUTnkPjq6uowTsi5V7jGgh72J7zl5b3NeIVidWAbeB8QmQY0BnHIypNIRk7mfmUM9Tepw/tBPz0NedL2DSfO9UEhueEqSCeUjbDz44NggigJ8ezwvpycwotywsHrEryO09f32ZPnd9pzl/bY9JJ7VZrm5BleeJROtLQjkgPUBRmq/W2AcyoQH3f8QlsePyiyjrjqVVz5tR1gSnDweQjLy8cG3ZG6jxpwVKGqguJVLTTelchpC8IqUp5ZFa/KScTDsgdg2Q0jdqjwNFN1cx7nUyTsURgfi4y84o1BaIX8mFqEcHgOxjMtJy8nLn0qv+u6BbyZIMOBzXh9k97WOyc69suvXLPLfqGs0KclPhFSCCs/x1IoDyuTgQhNehFPxLkP8ay8H3hX9J/nUkveP/ol+1X3wGLrp6ZseGjhmZXpxZgWdNJbcAKbXVr3Y1m30+4tvfbGW/bKq2/aqVPn/ML1H51uH8KiD6+baUZCBJw6fXZby9pBfVO13WRZX9sIedAFshtnP05/J9TllJYu54Gsr/PagE0e2IQ2naC6scnngVBtks52istetvpxQJoNdJVXCItrldcdCokxZchABqGgU1nqEeq48tUG8dpGEsQ4jBd7wtImP5o2t1UIze2w8bjX5v9DXE40kBdxkRVERr57axfPvGYfTBy1ywtXbaI36bp5v8idpCA9vQzNQpTwyLwcQrtDr83tUj8ydLy5n0B6oU5vhVzfneqtceBzEpbkPtoBRxWqKggy0peBC2ElotIUIQQWpDXylkQ0kpjqczJip/VCWCvxaZKpTs9mnKzK1k7UcXvZ8LDwYpy08K5ipR3PtlzHyj0Wccy7hxJL3Vke7zK52LUrC8v2j167bDsnBra+woIQJywnTwgL4tJ7T3qWlcnIr7+Ii9CkI5S3018pnlR4SN5vluaz2wffwlrGk/JyeFJ4UYQjwirijl/IjSBM3utiqycnJK9/16f77F989ev29DPP24ULV7zN0XZQIq54cTlCv1n8j3f8xOlNhKUbrO1GatOPsyedb8g8GEiEtnQGacpnSCd9Xb6uI7cP6vy2MmCcHqjOjNq+jmepUfdRIE2eSCaHCPkiKpUnXpMMZYZE0ojy0EuA8rKNQkC81ivMdRNSZ56+lJ5QEsADglAEpgl5Hwvygnhu+o/R7kU7M3/R+otXbXnhcpnyjOdlTCW6F8Vyf56bsSAke1Vefvi8Cm/P6677MOxHQpsOoFf5GjqHqhO7bJvLKE5+jZgSbJ5hYdUmXmszBXh73n20A44qVFXg3hQEU5au5y8DS0LfkFkhmyxM5zXE4/H4enG8a8UOFQObnl8MssLLKnsQstJwVK4sSGCxRvFYCmGVXSZY+s1zI3Y2h7Au97wPTkjLXd57WraJxcX4RfO770/aMxf7/oPM+7vUsyUnNa0WZEcOeVyZmJBWr4t7zYVnVjx76jppQk5MS2rj33gmtXKr6L1vfV4edoFceX5FveX9LQYpbye8rUJgTB3GZrx+vS96n7774A/sn/zWP7PTZy/ZmttBenhkeGxDbysR1slTIw+r7UYS2m62NmS7bNt2c2db3eTjkMvW9Qjos2SMK5PRVq5toGmzA7VOdneyJV63U4ugQR+hjIggkxVCWnUSCsTbzrX0uYx0pIHaUpowi8rStvqT45Sty1OmJDwUuZAfnpH3E9KBuMhjQUZ/ym4yVRjL6N2TYjqQacWwdZLCBgJTGdVFtfFvAe3SL4G+qF/5uKWrkfW1DWmdC4USkM9BDdkDPKw7PcNy60rQlbz7aAccVaiqILyG2HA2vCOeQbm4lyXCYtDX+1hMuUXaJZazI67Dm+JT+nw2f8I9KryRea9rpusk5cQGUbGhbZnSK9OAfIoez0fTdzEN6B4RIQ+iY3Wfk9i6kwGD+WW3O9jt2ZH5BTvVGdj52YG9e3He/tJLV23nzIrdXFrzPtK3Mi2ondzpN2kRVCasTWTlVw4hnhVEyWo+pu5iKg/C9eNi1w28rvjacHhaLBBhZaETLGQDwUJWfs9BVqVu2iiEJeEa77jn+tzzL9pXvvaHdvjYKfNi1vPzgDfH87Ig7qZuhCnDkyfHTwnmG003kcLPg1yPoHS+UYU6jQ2QnjDb1OkaOY+6VF+G6mjLA6pDNjmdQRoZN0grFJQP0EvQt5VFRATSEfJcC2IBtJvzAGHWEdZCOdWdhXrr+gTZAPJyeeJKgxwqHlN4TNkByAaPiRBh2o9FHaxwZNEItjy7wh47LdvXDhwgpv68j1qEsU3Qn7bzsh1kO8Vz+e3Uk89r27J2asjCPdwqnuvBJrmPAjiqUFWBdcKLashH0pDViKhGpIXExxhFXBBWH5Jjv8BBfGqDPQHnXSbcw8K7YpFEEOFwwUZZECHCimk7F+1Sgay44HWtLTvROGkx/Tbrns4Or/O71zr2lVOz9o/2T9qj19zz8Yt/uev1NgQbm88iXrfqh6AySXGtIYWkCrnwHKrvJBHviXnINGU8h1vgI5V+7E5S+rxIPMvCK8Q2PERIppSBYEafKrmdsNDzXawdOz6yl156Od6Bw6sq7205abkX1/c+66VqhN+Xx07ePiWYQ8AAJkjfphPabsx6gMsgT4O6RMhx2bRB5XI7dToDPfm53VovKK9G7k/dN9K1TqANtZOR9VmkgzCyXmXUV3Q8u0IHIAmVzaHyVQ9p6pCNRP2XTRuJIapLoYgtS+5jjt8GdPK0GGZ5l4pnWRBPf6oIaUgsdnT2uiAxPC7C8La8PEQXVXgcUmswXPjhoF816j6RlmSMK1vbCeh13KDNDl2u906E5X+tdrJCPM+DTXIfBXBUoaoC4/MhZUqwCFOEIiuFhQSKDMmMOARG6IRFHp4VKwDRs7ginl25ZxXTie61YYM9725BHnmBBHF5WJFe84Habya8DYiCzXH7EBzeDeTFykAniA3Cwc2yQtH7vuSkOBTa8vo1HSgRkfDMqUy5+Y3r9wxEg/ckr2mVtsJD9LqduOJbV05OvVhs4uQ7GD1/C8JqQmxYlh7tBEkVohwSVkwTbtg777xnv/Pbv2NXr1yL52bs/LHo0g3S8mN34mL/REjTD8GOHDux6T0s3TDjbr476epy1NeWX9vVaUG67dgyIORf8rntNnt0GpRlm+3QbdX/Gm22NXJ5tV3rpatRHw9p6tBAqLTysq1EaYUSnTfKqaxCSfbeSFNGbQOVkY5QpImAnC+wMCMIhuk8wlgw0djE4gtPx3Sfk1K8+OyExbSf3rcSIWlhRRBW6WfUl0hqSGhjoGNVf4F0iivMNiDbCdKNq28rbJewuM+R+4S1PcBRhaoK4rkMA3KZEiyr8LI3lQWi4nlWkFaTllcWZNaQVnkuVgb5Hl6Vp3M9kBOkFPsRQlIRZ+AvU4Ps0UeIpyXPBdLqen3s7h5f/IUw+k5g8dKykx96b5PnWz0/jn5vNV4m1scdRVZlY1yeJ0BKpW5Nu9EWpMQnRYq3VLwnPMLwDFk67wQWnz9xIo5j5Jx5XrxD1iy+gGR5DjZ8ZlUTll+w7Mn42GNP2L69B+KcsOjCOc68GvPDCuKaR7w/PSdkfqCeOnZy6GHlm4q40ne6wWo7JJdvAzb1wIWOAa6G6syg7loH2nQZua5s21ZfrVPZfFzKl20toI4LOV4jlwE5rZDzh5DOxCDJZYDSWep+Q0h4aYC6c320gdTlgOLKQ4DKKV3bKw7ZbOQpvSE8D/KBnNjRQy8WQ1RMA+rdLV4+hrBERhBVTCu6vtGVNjf/TTPUpyzbQW2b0/VxC3W6DduZEkQ2EZXEczzYJPdRAEcVqiqwTrPknMGXQTkGfB9A5UlJhkSldIqz+Ss7qhdiGulLXiEpeTuEmbCI86xqxQd7doiAKCCN8oXfhrhceEeL5fN4Wh0nQciLbY9iyTlkwW4SpGlnwMKOVW8fMnEPzuvMixiKV1VISlIIij4UEiMeC0G8Xz0nxaW+e3VeZ6+7aLN+vua8bs5bhH7O8Ihi0YQL9TGWZ5LKwvXPxf1Hf/QN+9pXvx6fyAesyuSc8VFNVhNe8/iB6xO2d7Zrx534Xj1y3CYm2PrGL+rmRttKBN2IAD3p2qZOg6wj1KAIcrxGLpPDGhrAs93njQOls2S94mpXacUF6Wp9G9ps0HFu8vGN0wH0OpdZT4g+60DW1+cQoAPoMjm2QWVlk21VJ2nFSzhqK0gI8oJoNLUXK5fcs0IX0vzYoaw8MMhJJEXY1C+oX2oXtMVrmzbU+blMHW/DOH3Gdpe1c2YV+lkdSm0n+bIDjipUVWCdLisAnVxiwQJkNfKwGDxjeXtDPpm0sk2WsG9k0UV2iAhLXhVkpXjsAu8kUV4eHj3LwiNiEUZ89sPJID4iiafFcniIKkls9wTpQmzh/TgRe7uFsBCmAEu8fEJk5F2NSKpI7MLhgmfHC8NzvRu2e75vF3uuX3DS9Prn/FzN+jHx3a/smVEfbbWRFcJ4cPHiZXvooYftq1/9WpwrcPzYcXvhhRfttddetzffeNueffq52Anj4ytX7aneuv2jN9+3iWZKMN9EuulqnZAHHJDtpc/xjKwjrrrqQUyitEJEthKh1uW8cajL13WTzsj2gMG8Poa6rMpkGyHnyYPJ+RnKUx16XgQom8lGcaAQKB+hrOqqdbKtwzpPyG0jpJHcR+WpDaUhpthBA4RH5eQEWRGHkACkFNN+roupPS+n3S36ze7ulMFeZRqovRrD9pu4UOtyXhvIb7PNurb83Cf0Of353sPSf215Rb7sgKMKVRUEYZV3rJxUICwnlEwyQUJDKbbSZ4JSPOvkVakupWORReNhFbKCpIoXNYCs3LvStF2WG04w7CTBcyy2RhLJMBXHwgSm7pjWnIOwnEyYvivPxUbkJyLMZJUJKxZS8NzM+6JnVBDSNSfCB93zeXzejxvvbYljchvXs2M9/YdwWYZPXYg+yHg7YW3Ynj177Z133rUPP9xhk81u7MePn7QHH/y+vfjSy0Fmjz32mL32xpt2+OAxu+I3x2Nvv2PXm81vdVPnGwrU6Yyt8his2urLIC/nKy59W1oDIcj1E+qGl20N6cflZ9S2ss9xQTr1Z6vjrm1zWpAOcKzZLut1joGm87JetgpBjtcgL5dTXPXRhmzQCaRlq7KKy76Og2FcAvCe8KLCW/J4LG2HuHzwZkUgeYA8kVrsPdjzIssxJeZGUa/aC/PUriCbNki/lY2Q83O5NuT8tnMo5K2ZxoGa7la+7ICjClUVxHJtnsngkbBQQR5WJiQ8sPJScUNsTX5NUBJ0maxUF2l5VZmsED0D4gXbdb/22whrKE42sdzdBZLpQy5MGTpBzTphXe4sWtfJRpvQyuuJz91XJCUZLqho6kJ4/4ppRnaa73q/H/Lz9I3pns1H2s/J0rq3iSfnJN4sp4/Vj15fvEgc/S1eHfvGibC4B3bs2GmvvPJqrBLcu3d//HEmp2bs7Nnzdv36pNtt+LlbsmuXr8bfhzmEE2fO2PVr7cva26CbjYGx2/VftBX4lT8YbP51u10sLZX96O4E+oC0DUBA+bLJuhrSKb8WDSLEZSdknUQDuyB9m26cAOpRWu2PE+UTUk5lxyHnqQ5EZXN9EoF4fialfNWZ44J0qjPnSy9EHAIaTgV6CIEt+7WGJxU6EZrbYY8eUuM52GqvDMxNnbn+OqxR9y33W0BXo7YROJd3gsq2lb9PWPcGcFShqgKbdcKam1+MF3HnnGx4DgV5lSk1QtIsMiiLMwhFQDVJKR7elJMT5BYkx4DuAmGNI61YcOFSr+gbCUS2ERLL3Fng4ALRxMIIpu7wsFzmeb7lunim1DwXE3EhmayC8JrpP+KUyXXO99jFAy9q1V7yY393vhB7fP4/FmOUaU55kBxTHKOHpd/F66Lf8UJxc99++uke+8M//CP79rf/xM6zG7vrhveBhzeRJk4/naPt5Imzw2dYx48fd6Lba/v3779NPvvsMzt69OjwJnzttdfs937v9+LB8L59+2x+fj5s3nvvPXv11VfjkyV79uyJ+rjxDh06ZB999JH3C/K8HkLexx9/HGV//OMfR51bob6p2wYYkAeBukyNbMexMRhLT31tAxTIbeeBSTpBded6sk3Oq+PjBjxsyMNGdjWJjAP2ORRUB6Hqz6HaIp6l1tf1gpwvqNwQ8czJjxddbKHkFzWAjJjeG3pa/veJfA+DqBrbWJQx7YS1GFWw8lD1t/WpDbf1yTEuzXnJyGVzPJ8ThUKtJ8w2bYsuxoFSdytfVsBRhaoK4mXf5e6qTfrAu3t6xqY65dlPEJRLXvIe6YawRFKZqJSOacVGtIpQnhahiEteGAQWpNUQGFOGEJckBn73TGJ7Ix+8WW5eNsst7z/hmUFMLEfP7y7FfoSeL2JiahBh+i6m8Fwf5NQIHlbW8fxKG/X2+jfs8MLALjtRQVIQllYPiqwkOqbwtjgerwuSLd4jpMWN4RdiI4wNIrPy0jFL7AtJx/e1vK/ucMVOF1OTU/GH/Bf/4l/Y3/t7f8/+4T/8h7fJr/7qr9rv//7ve3vlOQNTi7/zO79j3/nOd+y3f/u3I/7iiy8Gqf3Nv/k3g7QeeeSRyP/Wt75lTz31lP3kJz9xQv1De/755yP9x3/8x/b973/fCfbbIc8991zUXd/YWyHf5HlABBoscn1bDpqOrCPMAzYhacWll62QdRKQ285lFVc6I+dJ6IP6kXW5fulzO7JTGpDOkI3qIl2Xk05pIJu6PYBOU4lCtom4e0zsKVji9KnohtOCxdgv5Ia0lEeILuLeB28r9yFj2FYTF6SnXNtxZihf5+dOUB25LvUv69oAYa2u3CesLxpwVKGqAut0uza/sBALGS7MLNr5uW6Qz2hvQaYDy5TgcFowyW1k1ZBTJi0Gcek1qMu2LsdAr2dcIjHSZT++G01eIx7HM+PZV3lOdStITOlCStmufMOLd6hIQwas7mODW56JxXMwFxEeqxA7S94/96gWezfCg4ul+05YxbNy0mo8LJFUTcDleEbkyzO40bMsbioe3qfnW36/Q9D0malEPdfjlmOTXHlYeD0XL160y5cvbxJ0CO9r6QbbsWOHPfroo0Fc3/ve94Kg3nrrrfDGXnrpJdu1a5f96Ec/Ci8Mz+vSpUv2+OOPhx7CIo6HxU35zjvvhO2nn34adQO1Q9g2OOR8xcdBddypHoW5PuJ5EKsH5Tz4gBwHOS6gU19kX/ctp2WT41kEpSlb1w/qvoMcVx7komNGpJfIC82o6wW5bF0HAtCP0JTPU4ICxISOPAgqCKuJ41014Flu/nvltjLa9NJJX6dBjtN3tbX5OEYYV0c+vzkv4+jhQ3ZusmufnF+0Rf/xvBWo4W7lywo4qlBVgc11uiEz8x2bmV2IKcKybx4y8rR476iIPKURYWXCCRIihKSSaFBvIy/FGeAlGvyDrHwgx0tZXSlTgavLZYqNrxMPvZhmgI/ykMVKWWwBKcVUX0jxtIps9r5qKQs4CjkNliCusvqwj8dFn5foc+k3/RRRSejHkLy8v8jaKtOZDCL8uixEVV5iHnlXvG+FN8aLzKw0pH/smsEtlvcS3A64uXRzMrBlcBPmwQxSyyQ07qYG9U2r9Lgbuk2v+pWXbcjLcZBtct9kB+pjkr2Q46Atr7YR0Nc20iFt/RRyPlCakD5LNFUoveJtID/XkyWXU5wQSA+oQ0Cf00K2D5DO04Ax3dd4TdpWCa+LqcHY6FaEtepqJ9fVQWuft0I+njvZZuR2iOdzJuR6JUoLOa8W4fChgzEbs+/Skj1/YMbeP9W1qcUyw1GDUncrX1bAUYWqCqw7vzR8jjU9v+ChE9aQrERcS83y95GHlUmnTPkxiBfPI5NUJqRaNNBrYNcgrzyICG+jeFYQFu9k3XCiYtqCKbYyXRhkhYi8PCwvIhdSihd6IyzTiHpepWdZWoSBTnkQFnsfxvMtJ6yuHx/TgMXb4pjLS9aa8lSfM+GOyAtvsfQ9PCy/12PRlEvZKNcHi0Y4LkLuKYiK44vPPfgf70QLYenWI390GzbpsgTrZ448IABu7DzoAMXzIJ1FUFx11nlIrrstLYyLZ6CXCMTVfhvqfKUVMlBqsAT1Med8lRHqNECnkLqUBlmX9UJtC9QXkPOzHhDnw5Hl678oGmIKj8rjQUzN1B8GMV2w7Dp+ia1HWS5J6qHuuv42RJuNKC1kfYb0teg8cq5rkJ+hvmV9rif/PQnzlOANP8jj1/v24sFZe+PonF2ac9K+A6jpbuTLAjiqUFWBzTtBzUFYncVYMUh8hlV2Tlhs0Dr6vEgz9Zc8KhFPfFjRJZ7nuOTdMkp+iSMM4AzsOV+iaTRJEJGTTyGsEscrGZKUp0Vo2CvNxrojwiqkNSKsEkoHYUlEaNmexRbxDGt4bOVYJSJoFpmIeAtJjUhreZlpQaYpIVP6XTzE5j4uZNV4XPRfXheCF8k2UuDUqTNDwtrwX7UbfFac1VZNKOEzDuQDbq4zZ87ETcUnvHu98s6XbjzChYWFmCY8ffq09xWvlnPP88SVWIDBlCD62dlZe//992NA5PkYoVYfzs3NxU2MHXUiIMcFDRy1jfQgl0OvvgrKzwKwy4NJRrarkfW1zVblwFb5ud+KI4rT1zbSaYPKKq5QxyupCYu2ctvSKV4j2wsqGxr2DARBWM0Lwm1Az7UIiTnol+rdqn1wp7zt1FFDtrmM6qqlBrrcd855vs7GLbq46GT1upPWy4fm7OSkn4uW7qK6W/myAI4qVFUQ3tWMe1bIrHtRfMNqxnWx3B3i6iyEZ1U/v9pENj5QIwzcQW7ukWUvLNtLx+CuAb72TERcIiVCCelMVOg0JSgik52eXWUR8eBBQUgQVSYveV0irNhdA3Fiit01KtIaEpaLjom+0yf1q07zhVn6x+ILBE/I7wG/oUfPsoaEFQRWBoQgrHhnyy/ZR/4tsz/8X5o98L+6XdD/5M8EebGp7pNPPuntrdkLL7xgTz/9tL388sv2wAMPhB5S4vkWz6smJyfj+dSzzz5rP/jBD2KxBQsx/uRP/sTeeOMN++EPf2h/9Ed/ZA8//LA9+OCD8UyMhRgs4CCflYUs6mA1oaAbuh4EdNMrXiOXaxuYan0O22wV1nVJl/uwlb2ALot0oC6j+mtb6bN9Lif7Oo+QMkJtk0Wo03W7GcoDyifU3wugzXmhiVWANzzqZRUmMtN7Z9jX/RdyHJCWLuep7wpznvSK5zygMkD5EpHqVqjLgjsta59cWLN3jnfs+f0zdujKUnycVSB2t/JFYe0Gi8z8h7oLj1R+3gBHFaoqsFnIaq5rs3MLxcPq9m3WCYf4vOexk3h4WkFYTjruPYmo9BwHjyo+IdIsh6+JLZNVJioN8iIqkZR0SouAGLzbiIoQvTwU2RQiKp6TSIktmyArRCSlUEKa/KFX5aQU+yKic8mEhYiwdTwiXfWduI4xvCyvf9X7xbtkTG8yJSiSqklLcXDitBPWRENYb/9ts6d/0Tae/yXbeO4XzV74paFsuP7Wm3/HXTf3grwoCy14RsVKQMgIsvm1X/s1++pXvxr1vvLKK0FiLML47ne/G/mQ1Ycffhhk9u6779pDDz0URMUKwX/+z/95kB0LMvC4vvKVrwRZUc8//af/1I4cORL1ZuRBQDd5HmzaBpG7AeU1GNZlc3qrupWXJfdRGJeWjjJIhvKyreyUziCdPS/ZCyqT88ch2+Q6MnmMqyenc9lh3AlpaIPHFVsyeb03RztmqH4k16G0yhPP+WBYtyPbCeiyDcj1kFfbk95EvqmOumzbOcqQbjvvYYH5/rp9dKZrLxyYsd3nF+ObegI1bVc+L3i39OiFKXvrszP2wscn7IWdx+25j4oQf/Hj4/bGntN24MxEbDn3pw04qlBVQTyzmp4phMV0IF7WnHtZ4WF5fD4Er2nBCYjdK5yAlnohkBc7ShSvqpCVnn1lwspkxcCtNFITF6HyiI+8ktHUoEQ6RISFKD9WCPovh7Kc3ckoiAniKgQmb6oWnlsV7yktXW/iyGbCap7h+TFkwhJpqf8iYNIDr2Nl4H100mKZfiGtzb9uWu4NO5M/4Bj/br6AFXK75eKnTp2yw4cPx+rBCxcueB/7sdpwZmYm8rkZISvq5t0rVgkydbi4uBg2nU4n0idOnIiViOiw45oo18ViLJHHjrbQCflm10CQB4R6EKh12Vb1tOVrYGlDXUcN1VnXT1q6rTDORnXW+cRz3jjITrY5PY6cATrsNSirja3aAqqvrlNtU5/qGNrwPAsdZKWFGA7ysYV0VU465Su91bEA6VWf6mqz304ddXlCdILS2SanpVMItktYAquSP7vYi+dcH5zq2ExvdO4ANW8ld4tZH5/f2XfOntlxNMLTV2fj008DH5t4HIGw6fj84rKduzZnHxy64CR2zN50Yrs+Vx4j/GkAjipUVWCTTAN2FoOs+Ix9xwfd+P6Tk1THD5LNcRdYNdjzdHzYEU/KB28/sJ6H7KlXnnGNCAtPTB+BFPkgDOiSOi2d9Br4NeAPSahJE4rARFSkNxGW2+DR8MyIlXeFsAqBQVi1ZwV5oBNBZZKKndqbOPogKz/eQloQFv12km2Ohb4vI05S6otIqxCaPlxZjoNrf3Z2zonggp05e87m5jp27dpExC9fKfsHnjlzO2HVQM8U4+e5qL9o5JsbENeNr0HqTmiro62cdKq/DdLnfOJI7c0IykfywJsH7/pYFCdfojoylCfIprbLIE9t5/4gqivXCdrqlL3ykPo4gPIUH4u8StBB3YjqRKTL9dXShqxXnJC6hWyjdoQ63tZOm05QW1wjGbkMP/iYXr9b8C2+o9f69vKhWXv7+Lxdnh+dQ0ALbbJd0MfPTl0LD+rw+cl49+1ucPLyTHheHx25FIu/ftaAowpVFdiled7Dcm/IyYkd05nLhKyKhwVZ9VwWysrBrruw/mt6abBky30nuF43yKy3sLppSjB/TqQmLSSTk9LZs0JiwG8GewZ0DfYxyLto6o/8HGJLvsqx0wQeDMfGKr1lJwh5WGzptOxkpt0t8KzYP5D3rSKMuJOTh7xUHO9neR3xfa54ruUSHibEVcirbG3lpOXHU0jX++x9qUlLx6E0z6nYU/AnP3kkXsplocNXvvI1e+KJp+ytt96Ji4XvZ125cqX5U94ZuqHwqHIocPPy3EovGI8DHpTe/6rBQo3p6bIXInYs1rgb0Md84wtZPy4/I9tuFVe6Rm1bh4oL4wY+0FYOe4nSNUHIPusypCdUXZkQcn4O25DLZKnzcpr2pMvIumyjUMRCWqK07KWr0abPxwwI63Op8wOybd2/XEaQXnmqa5wtwMP6PISVcX5m2V4/Om+vHSkLNG6m9ohl2Q5YLc303q6jl2M3kZ8G+85ct1c+ORVj4c8ScFShqgKbXFiMl2FZMr7MQBzPr8qzqy6LLpywOk5eCx0nNieSo1Pz9pUzs/bu1JKteHrePa+ue1oiKwZtXqbN5NNGSHm6UASmaUQEwhL5FI9kNM0mctLAjx0iUiCOpyVSg7Bi+g2Pam3kYfFsi49ALvYhoLKtk55xxb6C6DyNYMOXhuMlYz9XrB5k66byTGulbFvlRMW+g0Fc4aF5PW5TlrWPPENERMV54fjJm5iYskcffcxefvlVe+/9D+yll16x11593Xbv3hM3xtGjx23ieiGO5y99bA+desN+dPpt+/GZt+1HLgofOv2GPX9xp91gmsbBM6fXX389njWxpRPPpJjSYxEFxMhKQF40ZrqPZ13Ysm0TBAcZsQBj9+7dMe3HMyum/diaaefOnfZbv/Vbsd0TU47shsG7XLxcfOzYsVh5yBQk+bRLHos7NJBoEKgHAtJ3ygP1IJLTxHOaMJcF0uW4ymVdG2p9XYZ03jEix8kjziCbPTuQ4wI6iaB+qq7aJsdrjNNnyEZtANUpqYGu7heoy4N83LU9aCujeLYD29HV9YNsQ9jWJqjjWYS72ZqpxuZemU0srtm7JzsxXXjgcs+W10u/ALa1fRtW/Yf623vP2fmJTqP56TEx14spQn7M/6wARxWqKrD5xZ4PTIUMuk4UM+5xxUKLRFrhYTmh7Lq+ZA8dnrP/7L15+9qJebvp5WK3d6YMYyqwmSKLKcGRZ5VJKYtIjLxMVujojwZ0Deqk0YucSIu8JHl6MOycoGJrJCctpgb51aFnWhDWAmTVK6TUdeGPEZ8WcT2LLYLIIKYBKwYLQUFUMT3YkNYS3+Jygpr34y9fXBZhlanD2DXebaO/EFdFWjpWQo4VW12UcVx+PODM6fM27aQG/uO3f8v+t0//dfvXnv+v7V97ziWF/4rrf+HN37CVW7z7shFEArF885vfjFV8EBcLK1gRyFZMrARkBSHERJyVf9/4xjdimoNfjmzTxADDHoLIH/zBHwxtWZwB8bEgg/p+/dd/PXbMYHEGbVA/ZaiHraRYAKIbu/5VDPJAUMdrtP3S1qBDHiK0la91lNXAlusU2uoAskdyHUJdLtvq9QBBeXWZfKw5f1wIcj8IayGfemUnnUB6q3OIbS4rAYrLhmPUMZDO9Qp1XTWkq8MMtVejzRbU9thlW+I6R0orzOV+WsKSZHQHN+yTc4v2ghPXrnMLtrC8eUpyHOgixHLhLsiqrf02TMz37NXdp35mKwrhqEJVBbETOF4AZBMrA52ggqi6JcSzWnKb/bOL9valrr1yesH+1o5pe35qYOtLLNDAziVIqzzLyoQlohJpSdBlyWQlG5GVhAGdgZ5BHKJCREwiLJFZtkPHlBuElZ9ZxYa5eE8uEE68c+VtsHUTqwK7HuJVsbImXi6OKUWWgBK6p+VCHcUDg7R4wbh5vuUyJHAXfhQEYVXelsgKiT5zPBzH+kbsdsFaDE0dnz59zj2s8gzr8tK0nV28HnJuccJF4YSdWXBvyfO5AG96BWyrxFQipMHKP7wkFlCwahBPilV9EBar/vCMyGMzXLwwBlS2b8IOHTZ4TNjgLeFZ4aFR7xNPPBGeGEvcaQuPjPDNN9+MPqBn66d6QGgDeonSoB5gQFsd48oD1aEBVCCOPpcbN7CqDyojqJz0GuwQ5Smd40pjIztB+Tkv26hsDWzIUx9UHpFOno5s67rQK1RcqHVKI6qHUOe5tpVNjt8JuZ5cX8a4ulQWwQZROiP3S6GkzhN+GsLKoFaJsOIeFp7WS05c77vnNd3begr/4NkJ++jIxSbVAvrO8XhUZ0rx3O447D9z3XYdu9Sk7i3gqEJVBcVTaDwlCIspwSArvCoPeVl4ynWfXHOWvzJv715YsN864oPlig/Gnsd0IV/eLYSl51ibCSiTUCYrxWXbZg9R5TL1YB+DfENMQQgeiqQ0LVhCpheZDiwLK5jWK6TiBOPl+tTlnhCLSZjWm8dTctLqrzixOcmwpx/eWRAjYSOQWHnm5Z6W1xnPt7we6mBBSixKiedaI9KKb3R5vxGRVei9D0Mvy9NsgFs+OlkuqzOn725rJlDfWKBtEL4T2uoZh7YBQ+XVdpsNwC63dTftyjaHWTJIa8Bqg8rIps12XFlBdSB5CgxInyFdW14GeTp/nE+Rj/qYyyqddaBNv91jlU1G1hGXvXRtdUqX7YU2HWjTCTlP8azTtYcu59c2OQ3G2WbcC8KSCLc8cWJiYK8enrO3js3blU6ZmmMLqNPuQIC+jynP7DjmP3bH3+P+E8LrJX9T7S5+fPHv1uB5GIs4mFG614CjClUVxEAZU19OMggvwhJCYJAQ3tWkE8Wua3P2zsVFe+zsoj1+teODPFOHbjO/WFYUdkf7Dub3sDIJSTIBIbVdLpv1lBNZEafvbV6VpgUR3mUiPwgCDwnvyAWiZpUf7xosDFycVGZdx7TgHKsjPc3UYCG3siCDxRNRv0jL66Nuphb1rlcsiXdiEmnhuYW35kQImUNctVclEVlBniF4Y94GU4JcRHmni88L3bR3C8rlqau7QX2Ttw1eGgwk2GiwE5Q3DuRpwJGd4m31gWynfJWpUdfTVmdbOZD1ql86wroe0rlMG2ST7Tj+7fyNVa4ur2Oq9QLXgPIJM2p70rJXmba+oZdgp2uNtKC4bHKegK5NfzfQ9QNyXePaFL4owqpBi5KMC7Mr9oaT1genuvbH7161X/nxSVtYuWUnLk7Fir6twGFQ37KPK9Mr/mM7xhc0hPx7ZxxwL27nVl7cFwQ4qlBVQZAVz1r6g7LHnqayRD59T1910vrk+rztuLpoz1+csU+dzPqQWkwd8p4WHlnxrkpYSCfv4l72GxwRT01aWTJREcqewZyBXV4XcQhEZCXvqiatoh8RViy28GPlmDsQdt/JamHFPptfsAtedyeW7fs5cY8JT0wkN/R6WHU4nFosefLcSr0jiWXw8ZysLExhA2FWEYYX5aQk8qL/hEFaIetRljr4dAo4eXJEWIM5P4Zp79/M7YJ+ed7Jxa8+HvYzfTc1NRU3Fe9KsZCC1YEsnFB9fJCRHSuY9mO7JbZaYtUT5VhkwYvDvH+FnkUZvGvFt7FYFcj3tAArCXlfi/J8GFI3+N0MoIrfaVBSvkTQgJN1AHtQ5yme9Tk/I/epzZY47bcdb13nndLgbsooTigRcrwNtW0+t4Liyh93/kHW67wLss1lchzUaaC6CDm/d6q3rQ6Q9YrrmhHajq2O1/hZEJYk49DVJfulbx2xf/drB+03XrhgT3143MeyzauBa0T/XdhtY25tPT6ZtOhjZpPbhFuD1YLP7zx+z5e6w1GFqgqcrNyT8IFSv+p5n0jeFivfFlx3Zn7JPpzs2vuXpu0FJ67DC4u21B3EPoS8WFw2yC3Pa8qUYJkWLMTVPNNy8gnPCxJyqUlrSGwueQd46YjXZRjcRWCKQ054PSItQi2yGBGPvKF1m/f65ugfDzi9nffmvG1I3PsdU4FeZ/4IZBGPN4RFGEvjsfG81VU20S3TiDz/WnCJHTLwtPz8hHh7+XjovzwupPwtmIYsxEoY0wFOWJNTZZXgE7941B74Vz617/zre2+TB/53e+yxXzhiN/wXFzcf2ynxbStIB1JicQQLK9CzEAMSY5eKt99+2/vmHvTjj8cWTiyaYOcLFkqwPZO+jUU5FlUQsqCCRR3YUzerDH/jN35j+L2srdB24wPp2walXIY4NhpghLocyHXKU8z1qUzW5ThoS+f2lZe9g9peoURpIetUr9I5nlEP4LJF2sgzI9dVH0fOy/E25DJI7o/qzfUj4zAuv64HyLa2Jz3uh0Pu21Z2ORRy2xn3irDuBKYI/+CNy/b1t6/Y7716wR54+cCd/+YVKa364LLk4yZjDLlFtganAMLicci9BBxVqKqgkAKDp3sZDJQMoIs9Fk84YbknsLC0bgc7Xftkums7L3fsu5fn7BKEMbdoM/4rG+l2y2KL0TOsLJBYIatCWCMCqkXkhGzyzlxqskLkoYiwRFbIpunARFjxPpXLintJLJiY83pmOVYnlNN+8g/MeXuu4xkW03hMkYrg9HkSvKxSZ6mXNM+3yk7s3ua6k5bHF520WGHIYg5IMH4ABGkVL4u6S7ysJCyrNcszLp4r0i7PznhvjB8yx4+ftonJ4hHt/c51++CfXrSPfu/ybYL+s29ft5vsBH9zPciDJegsikBYbMG2TJAUJMMOGCy8YG9AhdhBXCzQIM2iC7ZpYksmiIxVhJAXizWwgdRYnAFh8fFIPDXADV4PqICbvu3Glx7R4JAlox54FNZ2GcrPdoSqS3rSdZ+ByoCtbJWX7UG2zTay41whSisE2VZ66pK9dDmv7tdWyHXUQJ/rqm3rPmRI35YHqHecDemcXx+P8kBbWUHlQe5r1m8FtZPbz2X/tAgrg9mU5z863qTuDpBVfPl5m4QFaGuqM/q+2b0AHFWoqiAGZwRPK4Q0hIEX4IPmTG/FDs0u2KW5BftgdmCPTM7awO3m/Zc4O1/03LvqQUo+6MaLxj4oy9MaehQ+KCseeq87k1EmoazP+TVhSa9QHlYmK7yr8Fp8wIdY4lkUU3hOJiyQwHtkdw8eHs4tcqyr7k7z7Ml1EAz9bfqNhxTTex6KRCAsiIql83wWJKYgPaRd0rTFSsN4AdmFl415NsbzrdhEt/G6eH6m87PULws8+PFQ2iG9GqsFjx47Ee9L3Q24oZja40Zj2o9VfxAW5MMNxrtW+lYWxMVUIVN9TO9hiw3lmOIjTT6iqUD01EEeaTw0phy1izugD/UgXA886JQPatucJ6BXPW35GXXduX3SdXmllZfT2wHHq37nMkrnvJwvPWjLVzoft/LbdDnMMg7ZvkauX1B9ud9gq/IZKp9R29X1qi3FhXyNgdynrAdt+tqmDeNsfh4Ia9HHjOd2HPM+Noq7AITlQ+a/BIQFKUACEIJ7Ktp1HbLi1/6Z7sB2zizafh/Iv3lt1o4v9W3ZB9Z59hSMhRbNSrggojLwFs9qNAgXXUNWTb7I6DZxD4yPQ2ZiQpSWrg4ReVmaCiReCKtM5UEGhEFePCPyvPAk/RjmIBQ/no57dvPeR3brCCJpSEWEJeEzJWWpu7fjnld8fLGR2IXd+7DixLgAWeFpJeLqOmGx2AMhLlLM7TAVuOxtRF/d02LhxdFjx28jLG4g3US38kakWwAC2o7dFw21OeyvDyj14ATIz/3L5cblbYVcZpy9bHJ/tlNuXP91bKpDOuXnwVV2guyz1NgqD2xVTv1QCNDTJ02X1qjry33OdY6D6q9R9yGHgHhOZ4zTg+3UUdvoR0ZGW9m2unh940+bsHgdhm2UVvxH9N2AI171X8TsJ+hH18jW4BTElKCPZ/cScFShqgIfJH3AhwgaDwZhio3Bk6/rXnAP64fuVX3PZY8P7Kv9G1Y2uvVyDPTuYc0zFcgiDSci3uuKqa9GNAiXacFMWBANbRNvphNdMgGJoDI5SerpQfLRycvSIgbCsn9gmc4r02x6hrUWbYd36BJx+k+fQ+8yhrDKVCD7E/LsqsTd0YopwZsNYUEyeGH5k/u8fMxn+eNF4yD74snxnGturhfnjg2IWYHJ+WW6ted/Ax5uHj9xMryb+/iXE20D3X38y4n6b/nz4GGBlz85GS/3tkFUJBEgLLyrgpwzHmyoADne7d6Edws4qlBVQQz0EhEWBFAIxj0Ol3OLKza7hFfig6fnsyluLGXHxgd19iLMIrLKwqAvqfU5jmej/tTPsUROECqh+hoE29gEQbmU51raYHZEWISZvIJMvd0gzOhL6WNMB9Knpm8iLEKkEFYR1VdIi6W8zfSghJeAXXjRuMuKQfe2eu518cAyCMvP72Blw3bvPWwvvvSavfTSq/buex/as8+xQOKR+KQI18X+AwftzOnTfsy9MbI4FKbmEO2mjuT8bKe4bKlrpM/1lniuT/Fx7ZBmyhCvDpteky9bCXm5jiyUGZfH1OOCS60fZ38n0bFL6LviqjOHvdjkeWS/XdExSaSv0+OkrayEY1ge+DVb6Yf5TbjdtrLU9tutY7vtcJ3k9N32T9J2zYyrC31b3jh9FtnwYvxPu5fgF4FD5yZsx6HNy81FUO4TbxLpiY3i28PeU9dij8J7DTiqUFWBn2xeFi7EIBIgHi8QQ0w9JzIf+NcYrJdZmMEgO7AZ9wLCu/IyfD+LXd6DeHzg1yAvgsqkJBmny4SlPmXJpKq4bInjVUnPYBOk1RBWJiuExRAQE8+VIN8IXcqUXYlDYiIpJPpI/U46nIvY2BaPzsmIeCy8qAiLry7whWE+KbDgntZ8TA+m7Z561HPLPjt0xL7xwLfssceesNffeNueePLpkP0HDscf74UXX7Y33njLjh45bgecvA4dPmL79x+M6YgD/gvv4MHDdvCQC+HBQ3bY8w8fPtqEX5wcOXI0JMezHEY879jxE3by5Ckn3/dtx46P7OSp03bI+8fU5tGjx8KW3TBY6EFYy5E6dLuhHC1y9Nixoc04GZs/rEu6UufxE/T7pH3mg9Db77zt/T7lx1T0tLepDsqk/oxkVF+Ww0cOR11qe3hcTX2bjifph5J1TR0IO46wSwn9ZvB88pXX7MOjJ13f1OnnnOtl+Hfy8rRDmWEfXIhL6Cf9HZZpbGrJZbYjdTn2meTVC4TdUOiTdlwhb3i8qWyWOJ+exzlAZJvbzEKZNl3WR73U1WIr0fnGhn0z7zQt+rMAO/E8u+PYpmnBTEaFrDz0xEhcFzIiLMIsGUwd8qzsZ/G9LDiqUFWB/0JtPoPfEFeJuzCAM0Xnv/5Xez6wrq6ERxL75jl5MZAXj6qZAmSQx+PSggLPZ2VcJibFIy/p8+rCtgUZdShCyoL+9rylWLxQExYS04FVP24TJyzZtAkERj08q8K7Kl7W7YQV721BkEwFun2XEO/O46xYZKqQ52lnT5+3zz7db8dOnLFTZ87ZmQuX7Ngpj5+74D8Oenbu4hW7em0qnm2xIGN2jvegyrtn8RHIm2UrJ4SL708bfT+m1fV1u3Z90iYmp8PbDb3/TX4e+jcOy36tr3m/Owtdu3Ltql8vZZ4e3U+76/W9BM+fWPzCLjVHuFa6owfi6y3Pj35ewLMj+q2FPNy3gAU9456p/bwAr0r9ZrESx4LoGP40cOzilL1/4HyT2kw87YRVidt4sEkyPj1xxfacLO9e3mvAUYWqCiqi4tkJLm7Rsaktm8Mu9ddtwCKMJfeywutwYmDQ9kGdZz18kLDP9JYT2CLTc3gQkNYiU3c8q3FSc/JigA7vyz03CIFBf0QQDZkFYTmBeV30AZJSKMJqIy0tbSdEpMfjikE9VvMVTwiSKd4Sz9aYklMfbpfcx83ESh5t8OIvpDGaIozvbxH3thBWJw4gynU+knbL+k5gPSedRS8HifG+VsfrWfL89wYb9vTgpnXdI5ucmLRrE7P27Euv2suvvWGffLrXPtyxy72VXf5r/7Q98shjNj09522Vdta8DML0I+OTvljMAhTitfCD8E7Ccvo2qe0YxyX8vaZnZuyjnbvsjTffsl2f7LbLl6/aO+++5+ewZ3/8zQf8l+npuCDvdvzXQ/DbpzU2y53yawGLPe/39LSf593e7zds58cf2xUfiN5+5514V+3Rxzjf5VMqQltduV31o5Zs//ml1LPiBMuzTb6X9uLLL9s7H+yIHztvunfYWViwDz7cYW+/+65ben+8gP+5PheGbTZ/A8nnhVadsmclr1h88MEH8fFQdvvnBfVz587FHpVCaT/1Y/hfnVfkXoFj5iV6RP3GG2SmA4+QF+15leRPk7Tec8I6dWW2Sd1+buI69Mg48f83iXB5umtv7DkTz9R/FoCjClUVBFFBUvPzHZeup3mvqmx+G7uwN1suDQdqBukgjH58rBCSYNl1vDsEcQyK5wFZQQjXfYCa6DnpxPQbiwggo9vJQPGRDrsRUWWyEmEphKC0wEJkJV0ZzMv7WeSXVZBleo99BNnVIqb+mn7Uko89x+ObV2rfZSXaKu3E6kG8KiepmHp0cpL0IP8V9/Bcr13gIa0lT895+O2Jrv3FC3P25MJy7Ja+f+8xe+HlN+ylV1/zwehVJ4FP7M233rU9e/bbww//2K5PTEW7K152bdUJy4XpR4S+IOMIK0uQU4pLaqJC+OgcK5IIa7ICfKaEKcmdOz+2t958295++12/qT+0Nz0+4d7WN77xTWPKEJRyFGwKbwNYfrEDf8HlZoNgCOutt9/28/yWve+D0VseQlQPPPBATP9ktPUh69TPWrL95xXVs7DYtT1793rfjvq18oo9/9pb9tFHO2PQnHMv/JFHH7Nnny8vcg/L6Y91F8hla/k84Fkb05cM9uyewovrDP7PPvus3/sLQVy8PwjUBv9K7nQu7xXwoJguZDqQ3WJ4RxFiZVoQsoop2SefjGP40wILvt7bfy4+wCjkcxPnziNbif8fIlyc6trrTlZMO/6sAEcVqioIskL4wu2IsIq3tegDNAJ5aDUhwiAtgbD0rlB8tDAIq5k2c1KYdZuO5/NyLAM+04bxZWNP52dGIgIJXhaENI6wJBBT9MHbzx4WAlFBUsrj5eiydJ++soCC53GQ1ua2s9BnEVUmrPLC76gfmSTL8yyIq5l+dIKCmAo58QHIMjVYvNeyk0bP7Rd663bOiepvn5q1X7/eMecw97yW7eTp83b+8jU7dOyknT530a5fn7Ep96zOnL3ox1WODcHL4v0vCKqQ1Z2Jqk3uRFgIx8cGm4wjtQi8y8WAefHipfiSMl9Qpp9Xr16P8zQqc/eDHtZftAgTkxM27x7VRf+1f/7Chdi+infVIC2mqTK2GjARDarZjngblL9dUb0lZX7fdu2qe+UnL1yNd+ou+Dln8QV/p/7ywK1yX0qZu4FK6O+V5acBAzveCueZ76fRd1bc4WHhaYFhW03PtyP3GkxX0ufZ2dnoM54iCzEg4nEfPP1ZYs3/7m/tPWs7Dl+0VR8TBM5NXAce2Ur8/wDPrHYfvxKfFWF/058l4KhCVQVBUsXD6g7jkFaQhHtCvBRciKtM/4U0gzWDNANPCN4NhOHSg7Q85IOQq4Mb1u+ten0M9JsXM8Sy8SYeBIcuyKAhvURWEtpVKMLcLIXAkFghCJl6PEjM80RYZVqwfA4kE1YQFCsgG6LKJLVJFkYEmvsW/YK4Vth3ENIqz64gKogrdn93wmLRRcfbZ9HF8jIvMrMzxg2bd9vHZhbsjY73twe5eV/dW1t09iIcMKVIXW636l5UvGDswrle87zwrAiduPikCsK0YCak/HytENPtRDVORFjcAKPyfnFzgQ9le4NYbb+dMgKW90p+GrTVl0VYYJWZD2x67pTRVm6cFALyv2+kClb879GGQlRNmY0xRtvAsP3P8Xf7aTHsv4v6keNZvkjc6/rvJdiolh3cWdnX5h2NOx4I79D5CXv2o2O269gVv2Z+uqNWO+PaawMcVaiqoCEoTQsW0iJdBmEfgIOwnEQa8op0MzgzDQYRDImhIS4WOUBibHXf4/0jJ4hCUOV5kTbcHU3/FRFp4ZmVrYsQ+oB4mx6OyAEPbzT9FyGE5Dq2OCoyIq8gLNcVL5C+lkUPeFj0KZ5jMVXpBBWLRzwu0sp9HIn3pSGoIK0UZwWhdsJAmAKUZxXvYeFp8f0sj0NcAyes3rKTkv96mXOSujhgurWsYOz6uVvEI3NbdpLXN7d4jys+JunHW47Rfxx4OzEdGMTlhKT3wcLrGhFX0W0mnO2KCEsiPdfySEYD2UjXLqVstnflNoDVz0K8e/ERzHhR1uN3Ql1eAlht+ORTT0V896ef2oPf/769/Mor8fHLQ4fLSlDQVr5NNHBL+J+/Sd+vAf8zD3PiGOpyEBb/+/mOsiHbw91Zf7HwKyT6qz5sJV8k7nX99xq8SsM3sp7+8Ki99ulp23f6ul3nvU8fR1hRiDDWTMwtBcHxAchndhyNZ2EzPgYKP81xf57zB0cVqioIcpIwDSjiUloEgUchoiIsU18+6Hua+Foz/VakvJyLxN59MUD7wAtJ+WAPWQ3fgfJ0WbzhJNYQVnnG5PE+5OZE5OTUdxu+VbW44PmQZ7NgQt5Y2Z3DicT15TP3ZQoQ/ci7Ku9SqW/xeXuvAyKdw9PzNiAopizZ9SI2xYXEXJ9lM4kVshpt7DsiXnlyPMeCuMr3spx8vH+aHoTAYnrQBfKKrx7TLz+OICaX8oFJzh/vbrkNeZxLPx7OVRwTS+z93Ou5VSzCcOKCxNiQFwKDpCQiLxEOUntf2/W62gTeuZNsZf/Tgip+WrnpgzoDPx6oGavVvKN3iUzAp8+csaeeftrOnT9vZ8+ds6efecY+2b3bdn3ySSw9F9T+3QtEVHY8INTQTh49Dxv/h/Mdi3LwrD0Rv5zJ/Bkh+lGid422HzWq76ep98uCNb+vz1ydsx1OXrxkjPf0+HuHQ/DCXtp10j44dMGOX5q2/urI8/8izm+uY7v1wFGFqgpuIyyRFmnCHFc+JMXgiFdDGkLQ86IRYeE5jISBm4G1kBFThyMdRCYPLFYfurDqEIIpZNSEDUF0INAgh1Imls8jxJ2AWLlXvDjIA9ISqTG4F++KuViILVYJchy8AOq2c14HL0YPicvbFAFlwhqRViErVr+VDX5JF4kFKn4M8ujKDhfNy8KQkYjIj1XeFoTVIY80+sZeZYbix0O/y7lxwnLb5eXyLI+/xbIf3wrn3oms6Mrii81k1U5YhKP82+3GyajcSBdjYYtkmywlvwxKWWqM0wvk/LRStqph7t/J/nNOoamP5d+CQdoRIU+zEPvphP/KA/ebnJ9GT885CuIc05r/jZZces5aq2jDkH/uNehTOY+lX3ffZtvfPbqf5D7a8XnOTX1uP08dwuepB44qVFWwiagQ0sWjKvFMWrKVpyVvS8+yRFgMlkyJ1YSFiKwgKnkgvMAbe+05KQRheTqWe2PrNmXgdsLBC/K2eEmZ95IgLl5cjoUbXo6NegnDK/IwBnUPiTPNB4nJu6Je9HNBVku20unblJe70GyJhH2saGxICqlJK+eJxJBCktj7OWqIEmEar0xBsjKReCGh8LKcdOIl5oqciLOFE3GRV5CcnyNEdXM8mgLlb1B+QBRZDRmtliykxYKMQk6ZpEQ4NfFsJYwfyFZ5W9lkKXZlUMqDU46DOr0dYL1d8a54eNOm12/Yk52B7e4tuQLtZrvtorZvKyubzy/8x75wGyHEh+Bc+f8835pdW7Nzfp28P9uxw36d9m/wS3r0UP7eofQyR9XnlDMW9d//Pu4O+TxvJTFl3Ehb/ufF56kHjipUVeCDcyEqiEdEJbKqSUpxiUhLix9GhKXPcZTtj9hoNkiiIa3iafmA6wO0dAy6Sz4oM/BCIhNM7zFt1gzIlIkvAHs9TJlBYAt9b9+Jkm2O5pw0zs8t2pQTDdOF4bW5XfFanJggEgb2aI/2C5HxGZEl966me6v2xtycnZhftP4ChOKE1G2eYyViksjrksQmwPEKQMmnz+hFKJF2UmaKD8Li0yUiIRERxMTO8UFaXlbExaIQpgWZQoTIeSbGrhnsOq+l83hSTIHq77DG8zO3X/ZzuLrMtGB5L6wQFjvab15BCFmUcERUdX4WxotaN7T3wZIpp5wX42VLGcmwbKRpz28XLzBuYNoq7/OC2iRgws/RD+cG9ja7vdzw80ab8d9mu+0gl9lK8mBRS5v9Zik2q+sbsbjHT2UAHROaN/ycct10XXprG9bxHy4Lfi2c92u962EA43uGDSfMW3bF79kLfr3O+98blOMbPWu7j3sDzu0XIT9LwFGFqgoKGTUEBCGx0IJVct0O5OQExsvDnqfpv657WyK3LPy6F2EhZQEGRIUXVUglnuF4yOKCeInYPQtemiUe34RygmEF3JwP/Ltm5uwy03deNqa3qAvicx0LEhiIY6BuSJGXk693/TicFGKgduFdJ9qDfGLQ98Gc48DTwkvD22EhB59K+WCuZ595u4v00fsByWkJfizD9/pj26mGoGqBpLLXJX0mLEl59gahQazF08tL/LPIe+RZIMcKQWklYHwsMkjJz4Efd/7REF6Ve1SQVHhaq8XrwpuCIBjrEeJtAnlo+lAkxntXIU5I6Nc9ZPpJ+nVnm9j818c+bEQqt8vmtiEp1UFcwoxc2PqFi3zRUL1ZFPNTbG8srto+v/5C5ccVT7E8LkFdyziMy28/P+0i5DhQ3ZJ1P3c9d6V4WZ0PjPJl2XXvsHZhUPqGe4z8DXsuV/ixw6+Mpi2v4gsCNZX2+k6U0349Hvdr+hO/V56a93vOf3TG1OtG84pEKbQt1Ofh5w30LsvPK+p+tsmfFuCoQlUFQUJBWg3xsC3TfKcsby/pQmSyyV5XLqfnWiKrAc9TVgghIScrF1YNKmT3cuKQWExv+aCMB8Uy7nknjgtdJwHPW/N61pbQ46G4F+H5fHgRUoEImW7kOVE8w6JuiMyFAZ76i1fDNJqTBfEgATwaPEMnYu/7J/MDO+Y30Jq3wTeyIAr6BPmJSGLpewshISKrTFi1TU1YWkyBxFSg2mmIKsTTMaXp8SAsFzzMFY4RMm/Iu+/nR8+wRtN+ZQowyKvRaeoPAhp6NI2IPIYkkvSMC0Odl2XA48E+ZCXCCtKhXh/8bjXelQbaLFz+o3SxyYTVRlohlCvX8BeG0hsJgzSddnH0fdT/zD3sOfeyMNhwtnLO2twnZFi+yDgM88tBh4zOw+cTQXVLVr3vPX7c+N9i1c8naT4q2lv1eBwe10Ehq2U/KOcQW/L8pbV1r1dH9NPDezn8j2uDHzT+E8huOjmxgrXj187JwcDOD/rxY2B0NreHfA5+HqG/h+TnFXU/2+RPC3BUoaoC6zj5IGXBAIsHypJxnsNIx4cZ5zs9m5vHtiwwEJlBVCIuPcfSi8SSSKN3Ail5hAzAEEwhKwZ4pusgmNnOkk12C3n0lr0/TJV5vHx23m28TFl9yGpD6vC8iON5lfrLV35dH8QGqXkaAvLBf8HrXu6t2QXv+1PT83bciWbF7efdU+GDi7EfYkNY4eVQJs7HZjLK6XJeCmkhtBdtNnYirdBBWkwHInhYEFiqC4LN9oimTmO6tQ9xedz7WJa0j54famEFBBVk5UIc0kJ/OzltJqWtBJtiR5lGPM0gPiIb10UbSLHlVz1TfHmaT4MN4e11jAgLIb8QVinzeUHp8UI/yjeq6JqP5TbwCCEGHIuPr6P+VOL/h4yD8vPx69hvq6uyGSeCp+L8xDlyNeQAUTknxHZgsSWYp68urduM33d+huNvwXt87Mjil4WTl5dzKQtNSq13C0qE+D9I9MkjyFBH3Nu46SeTLxuwMfQ1v8/6fmILWSL/80CciyT3cfeAowpVFQwJC4GIOuzC7q56x0mjPJPp29zcgscLcZHudMrCDLYm0nMs0jF49lmlNwjyGAkEVZ5pxYAbU3YQWclncYKWnMdUoQ/iJ5ykrnsfenwmIQbrMiVI+bKCsMjwOVkI9TXE9f9v78//LUur+0yw/o3+pbury22X3baE3a6P7XbZ1Z9ut+1yle2yLNmWbFlCsiRkCWvCWAJNDBKSECBAJCBAJHOKKZmSOUkScoLMJIfImMc7n3m699wphtXfZ629znnPvufeuDciEjKSfCPW3Xu/+93vdM5Zz17vu/a72a+UPNe5wpdFgvfehtq4JKX/Z+2+fbAlS5LyZaUMFOcWWQkrrJw5wEowJWDqcQCH+s0FlkDFPFvM48XQoOdDOglpoq3TPssXRvIjjweDmZOaWlAJLPanx9UNBH2iz4Y+CctJagHFK0lF4sqkiMv9Mi5gJ8WCKALhnCtynXPYSPE4nCgDBUicDgDXHkWbeVAe+SPkVRM/j/LjZ19cf9TAlfNkkrfXUXHs6h9Rse+nZuuzj0zaiBSBI5fqfMpBeRxWsv4uup7PYVsfir4qPgzHsl8b+s4Mtb+tBLrEhbawJhyQAmrMfRE/re3RAldkGxDARIa+4Zz+MrMGmHgODBfrsajK2pc8pOrfM8/p+RFoSykvhKMHGBWoiuDWUQzzjWRFDa3R7lqrO3AnheVG15abA1tqD+30YjvcvB1kWFeVm7sULA/3Dn2F97DQiPe1Bislmd5qrkQFrzzGykKJo8wDQnjLSZHrB7YgSHQVx/CXO1sIIqTxZ7VkkbhSdxCGRRWS4KosEN8G0IDVcKQyBJ6OAPXZ3oa9ub1hDw1UnsCMpdP357iAlETtSucHHDN8aA6oCKR99QPPaOGp6A4ZqittSGCV4JqASOdpawrHpWSahPDm1hX10RWvv78k0p0mZDnxA9dtP3NF/p4t7pKBtgMZSyz6xfvG+2K6j6UFQFBKKIeAV0jd+iFNXfz1/9BJ/9FC3BBzLUovYAWc2FbKna3DURfPCZOyin2/I+daitGJiShViqcvhfMuHBHyTIQ8QmbyqcqcK34+8lWzpvW4npT518p2qfL3NIqYJzP1KMT7Rteh8P3Y95HZ6/Nz4KMCClhcmQeJ/UFo39Ufr5WsSaUDbh4VNWXnwJCpXPSHPFP883OpvhP+eZIyLtChO7Gwegug1P84XyV5PgWadFg5eoirJn+zj58nAUYFqiIEsASapqyoNcEJUPGeKxT1muJWOyM7s9Kzx8+s+Pv7eSuuDw8OtZWSxSpzUXp/FknCqhRDnXfrS+Di7r60Avyun7s+KVkUNBL7WDnbyjvczX2ui2Wd8LxzKIT3HcN9wK4+9OiKuQJhKH0kjn2IUJbMpq5fU94fFZTf0B7ZnZ2erak8nDZ6ghhWZYchyEpybon5JKACiDjmfWBIxid0ElQJrYzPNCW0ElzeJrXbQVvV2yFb9Qn7OW/HPBz7Dn0sMO37XBZbpQNsE8/BKg/2uYv1O9jqO53AynmtVIJTmaZNYW3CLSkYrsXLMOawyEMKhy35JawKCcVFHpH3QYHzpeKbiH6MrqBJIyFuL0j0pxaIKSXz8byq+uwv9fwPIUX+Xka9DlXefp70c2S2DlNJYBEUE/l7/Oz1k373/bhOCeM6bctr8hSW140CK8qZL/GdCGD550WdJ9fxjjjmzvQ90vcmCkeeXyFbdRi5kUC/shYp8OezeD4FGBWoiiDoSPEKUKvdDVtt8WzTlrW7IweYe8hJoZ5b7dv5xtCWW0NbavbtwnLXzkvZH1/qWFtKGYulIYh1pcDdm1DK2b3qABcuwVLqCaxyngtrwOefNhJGUt5Syl0BBCeL8ExE+Uvpu3IPF/p8oDjXBoy5LCAW+eZQYwk0LwOQ6NpNWVMnh9v2R+11e327b5dUHvBpAmQBK2HlwKItqtsEWFiZ2gL1kA1dyzXzPQgTVCWwcpvATtggCVnen8W+L++kLc4oASy1xa0mtQsLVvG7OFToWws0fMhQgjWWfRArq0tBSGnMk1BaocimsjcNi6huAib9KraU5+Tu+LLOKX+fB3HlVCkortWF9fms/cLeOlSic3VFl0owAckPFamHvKYuqewzsDtPMt9Di/It67pHlCni6RQxTybt3iPRv1sCC9ZTpi2vzb4gXX4WWMB781K80mHZkEYfpW3Kgla0BzZ1yZDXZ1vntYV67BXVx1NHfopyp4/17av+MDOx8W9aJnK7h3p7jiLXD/Snfu/qYJxscIh6PgUYFaiKoLv1LYfQYnMopRxQwDLgFfhYGk0p9CUBizWmGCJcaPXtxKWWINaxi2sdY507Vodg2AyLi+2aQOAPuI6GNugPbaT8NjaqhXJVHtaBWw0oYCnuUOIo/FD6pZXi79TSfvkAbs77lLAK5TxroSQA2OKpuKE8cHTYUDkrgtYbW5v2allaFylP8AHcE2D1aU/MYc0CKyTXHFwW6M51BXMBm3Q8S5ZLTJWgSkilTK3K2CK+Arp+wChhLJ/w9rviE9TpSLEjKrgwPMhc1o7S80ZjSb7WxIGlLZYW+4AEhVECKCE0lVBCU9mbFktsS0qNY/Ld2EYEMcUxBzKmXMqTTECSouPMe16YLXtW/HwhPE8EnGkjny91cYWo+mX6DOV1e6RWDpcizMOxrSvhiXI+hCj5XCFQloNcEfNkb72UY5WeIWEevUDB63ASn+L9UAl9BCSwhElHDaZ5hoegWzd813QBw4dkStJIHTJpU3EtkvFl+aWUdXEhnnz8X+zr4/M6vACs+XL9wA9LnetBfVc5Dj1fAowKVEVwMPkDqjgAyHphhQZfVkhKlfjVtbZ1OkNrYnVJmV9sdDzeVyPf5k5f8JDgSdeWwm5L2TdIz1yXlDrPc/FiR6ytcNDgLcCzyjsEpR5lO7CUD8eIW1UAa3LM9cx7CX5pubnE8B8WCcODWHAZ56tpqHxkUxBZ0bW/KYvxlzs9O608xyqDtQuZwwJILM+E+LHO43RBvRzmOt/G+pSsCliXBOU1tZFhUV8cuALUPFC5haS+Zk6NOSecK7CGUPIAhnrHeRwlov7uQq676lKAFW8yzpc2orRzONCBleIKKRT6BB4SvtN8z/d3QZ9Nn9fEIrrc5cedMQ+o8lJKjilvx0EyBWVYdiqfrf+O5v+Y9pY/Fa6Jfyg9laHGMDS5qz7cVV/xPJpY7u7Z3GGWc2ZxdUgq2ElcUUZagW6RqNIUSzYzUl1/GFHyuUJg6+m0M0/KeoUotbZ5Xl3syl9R++aTkMDK8qFbbnx0AlBmvljJ3Gxw3h9J0HVUzq8n35pM6xMyOVddU5esA5LHDmry8j7gMxM49VmyT+HxL/oo5XYP2Y5JfxVStnOeHCV436l/n08BRgWqIoRyltLNB3dRsG75aBsKOtzYcTXvyHroSYkCKRQ4Q2Ju5ci64UHcLrDTeYYTeTNlCyulNxDEcMjQOcCl/dG64OXQmVpYaW15OgnWVnogpuCJ6N6JDrBY1NbnxLCuKslhR3/NCHE6Zks98fbD0hurHQsCwq/LqnyZLMZLauuWLDX3VEywKC19UT57xT4rWbQFbh5SZhVjhgz7Vd7uSVilz3Zlf2b7EIDEFosKhQ6wsCRxZuEGoqt+mgwTOnxzeBCrKawoFHYCCkmLim0AK4brgAcKqQ6fmL+SksL6qil5At/7+jUBuMgXWOEcQzkTJ4tKUklOYElZFbDiJ7o31JVhKfnjxiGb/BjH2trZtWfUp8c31EeqAOW5C7cqgAWWgdJKSWUazSV/7dMurzvgT8VepFW6wyiXo0jmOVPOflKlnfaJ8ihk7jWVTD8TLK4QwOTPRamtPoep/TJtXluX8jOZJ5M2pRTX1vPlO8Eralh5g4eKdflMHjrcI7dLmFf3o8qNhJu59rkaYFSgKoIr0gBEWAI5TEXc5NkiPP5kUaHQsQCY71ntrttya+AWCE4RgK+r67uCwbJgdak9suWerhUgmr2+dZSXr/iOYMF5eSE5J5XWlVtWpKkAhaQ3I/vAK6GV4EphyLGcJ/NXnWjrVt1I7dpiSHDdFlXeKzrr9o4W+QkeXD++7A4NtD+GLHn9CEOD4WjBECBWI8OGLAUVcYKUIO3PbVV9ln2ZkMo+zWPOAyCUL+eAlK8uQlnKk/kqzmd6bh7C+4/hQ/JDIs0stHB9x7phn20OEXKHHZaRv2pEW/Z57gYLC+WBlAEFkop8VsKSwlWau+NUchNRfjF/gnLU3TNQLhRSqKL5oVR+KfrjV/AWn2tkroNT6rM7lzv2Bycb9spzXTutz5cTDGlhMaCAM7BXykSRcqy8UdiIt0sQLJW3p/O0+yvRm5FJXa4npJPU+yYlz89IeX3x+fC5hMz57ApJS0i7E1FWM1IPqk11TSWUXZOyDOqwo0i+epwr26LDPXK7hHl1P6rcSLiZa5+rAUYFqiJYrnKOckzFipJ0cEiBosB5JmnMMz0MAUqxYwG0ZRE0WQlAinat2bXV9tAWWz1BrG8Lqx07vtS2Jy6tWUsKuCPItId4EypPSThjyGoSbBAUMcfElxLehiG5wkYJrHKfrQOrghVOHgksBAcFhtkA1ni47a/t/7jqfFz7rBLhLvP5vFYhbllV4ks1ydKkHb4QL0OGiiuHC93lX2lLYCWkUujTDSlyYIeVCqjccsOKJU9ZYPWHidPiK4V8qSNwxVoDUkCMmwrazGoXwCuHCHOYLgVgMf+VFhYKIwO7e2ElUVqW+2Eui+tIh+Xl1lclCSyUEvBlQjh+TTHQdFAoFXEK16LUGG5c1uf4WHdgJ3hEQW1tb+3ao/rseTAWj7N0CsngxdaE0zEEGKCiCBxK3Dkhz5eiWOJvteyn1PcI6SR7+qUK7KVkWno5JI7pvxIUuT9PotzMcRoyZu+ZCOW5aT0KUZ6zZcyRKq1298iNhluZ12HCvPKOKjcS5uWD3M4BRgWqIjiwUHw+/ORWRWVxSVCGOB5gNTGP05diQMkyv8XySQyNdWRtrXWGttQd2qoU7oog0FaaC7KwTjQG9szFFVtVOobP2lLO8ZBtACu37sGnrQtxEj+X+5V1xRYhLiFVWlsx5yNl7fNYFbCAlywPYMbisFiKm+tXrDceuzu7v2tLCh5YoVx5nol+oO30S8LHwYElqfbyYHWbpaMcWpV1VAEL8f6rgJJw8eureLekBDpghUXFti1rFOlwEzAnn3kSlmkFRu2zdVHd87krHxIEVgWopsCSAtE2gKUvd6UE2SAJoIkozofeBEc3dhRRV6KkcaVUAQsrzCfUOcFczAE/oXpeIVEOoDwvK/nYaOgZO3B2YgHXN7bX7aIAqmq54wfgKYtRLtVWl+oPFicgvyrzkjjKoHq6KrZ1qXLYTwjz4q8v9Ff02YFCOlJnn1TXZ8jjg6TMzz+ffYTzpL+RwHX7SbZBRYQocq5U6bQ7IzcT6nndbH7XC/PKO6ocFPgOxPemJrpyXv/dzgFGBaoiuMLLu3Rk6PAY2YbiWbtvSXezC41ezK9IibakQHFlX5UlhXJl+A5ng5Xuurt3t0mHotX1PLd1sTm00yt9WWBjW+wNrMUwofIfyMIZsMAuq2YUoPI3C1cgqgOrtLIAUJmGfdrhw2Q4AkhyySKsLYAW1lc4YLCiBQ4Q7vhQAarshwS3O3+ktaN2YiHyCMAXTixaU/Hu5o5VpH6gj3IYNWHDNkHmsPL9SIMzCuDCQYVXm7CCO5YVQ40JKralTGAlK2yykj1b1ZdhSert7eCB6w31x4YsLSn29CScOENUoCotoykkQsIKmZ5HoTCE4/NWAhEQSWjxskNWL2BITYfFdTqndOzX858XiKecUrieob6mPkt/EYY0K+9zuqK4C/pMf/Ri2363oX5VfEBYdYns/BebeQIy2o/7L+1QrP+gyx/6fkK6/eSgMC/9jBT9kVK23UUpvQ6ZZl4+15F6niWgcjs551v98SsPH/KKuZJt05GLIudKdV67M3IjoZ7HQXIrwrx8nw2Z9CGiiHmi/3vkdgwwKlAVYaKkUfTs+8sRJbhno0zXBBQeIHY3d1kWWFPtnrYCVktWFQq72RnZcmfd1toDW17rCkpjxQ3dW3C50fFhwvZwyxZ1vCawdZW/l6M8B7JY0tJKUKWUwColLaoU0mL5jBgSlFKbrPZQzWcBLPZzlQ0sqlyPEMWelkn2RcIqoBJWpS+aSxxgUppPn1qxJqtkKF/6oA6rANNUEjh57OnZqu6smoFViju9P3NWgWkPpKgj9avAxE2Bnwe+qruviJ9tkcQK7tuytLCyqrmrSlFhAU2hEjJRiKlc9M2vp3HRtTJQYr5I2g2rqxSGnPxHI8lyAlrEs9VPrSgHyeDl6jB/dOS1q0zci418tN3R9YCHhyV53co9a2P730407XPr8Spv0nm+1c+Ucmm716/qB5Syn1MahMOJEthHSLOf7Bfmpa0Lf8q+yPZPRAm8/DzPfi2Pw4i6ZZLXfmXw+dA3lHPUwBX7SlH3ueWnVOe1u0eOGublsZ/cijAv31stc/tsjuj/HrkdA4wKVEVwhY2iRlB+3PWzRem5kwHAcOsh5m94OBhl668h0TmUbEsQurjaC5jJ+lhur9uCLKsLawNb6Qh6AtYqyz7JIltsaStLq4m7u/LECcNBVMEprSUkAZXDgXk+0/gwn4DFMefjQWTmw6g/Cj4cMbCywtIKRwyghHJnGLAEFvHZDxOwIGqru7cLKkMpxa7yPtbckLKMFybGGoUBqbSsUjjOuBJWnpZ5KdUDEFIONwj+ALKsLIZksV7dexNgqV0j1Z16M6dYriTvx6oH56i/t0fXMDfH81q8Hp9llRIaafHUBR2VMu98SFzrwGLOTIInoy8hpb5k/UAsuQBEzJu5KB3DcAAoldd+kj864OTzLdSJb2/W4cpl2xbEHtFnf6q/qYpctYfVd+9sDWxH15MIyzHyE/S8DjEMWDpkZDnE3KzsF+alLcUDlfRN9kFEpUyUuJ+bFaWY5HU4yX9Vvsoj85+Uo3M3EmbLqUlV30k5ipwr1Xnt7pGjhnl5HFZuJMzL52Zl0l8pijyUKG38m+Z1OwYYFaiK4Aqe13Ew/JcL3g4YbkMBVu7XKE6GqnAMwNmAtwI7YKQwOj2GtEYCkywsKQxc2le0Xetu+vqDqwLWUNbViiDVUNqlzthWZZkxXNiTNcH8T0KohFJ9Dqs8l9ZXWFdhYSHMP83M6+gcQMHCSom5LVmTEu7O06rKLdbL5HptE0JTl/VNa6h/2j2VsyWY0HcVjEgX/TW1ihJWbEsrjDhffV4QcqcNtceBRf+rnx2S1bVZHweyt0/lVQKwch9wOawQfXZ8rvnurHCuAFql7A+v/UXXaYtTxY7y5MFhnnvD8uNh7LbAQAASzF/5Wocq39/L5PNG+vFUyms/4QcHWLCI2HINZfKMFQBLGSr/xuYVa6ncnqyt+3UztcW8lIQ8lJVbg/5+Liy9/NVSjg5ieFT7RBUSP/bZuOvJfmFe2lLqIfqA7VRSWe3pJ3UMjxkQ+Et+SLl/kKRSy/wn5ejcjYR6/jOSddaRiyLnSnVeu3vkqGFeHoeVGwnz8tmvLYeVSX+lKPJQorTxb5rX7RhgVKAqwuQdUq3+wLptgWEkRS3LYbQpZb9xzedG8hmtWEkdBRoKnDmsNV3DkCHDgiuNgQ8XNnXXe3ahZattQYphwdbIlmRZMfe1xFAhkGO+SwqZ+a6EU4IIIQ7JtQrrFhaWUyp06sYWOE2HClVPKX0fChQUGBr0h4qlOAGWz3GVoAIeAEHHkzjl6x58zLdRNwGWleTb1Evt9zkwpfV0CbZCqBPCufp5rskFa9mPbWUhAUqBDTjy2v8LuvaYjp9Qex6XUj6vPPmcJnNXHFf5JihT/FkoQSTXDARUPBibbxyexu8Pr3p8XIcVxTNkl60h6+kp9cn97aHdtdS3r+uGhHBVCehr2jXcwVFDZeuXA4QcRCgwHceDseFByHHAEChVoHJLTcDzuuo8eXCd9rH0OlvX7D7dAD2xueG/TH8zMHXVvteZtAh1qvbJe1Mw9WeAqp+zn9dfZsD4y3Ep80I9zS0R6l+It6MQGqD/alv1LJzaQggg0IYir6NIVR5hz7k5Ug/z0qRkj05EkfNk0mal0eEeyZD1PCjUrz2c8C/mQOnW8lw9lOdSynpnW8vzR5GD+ulA0XXa7JHbMcCoQFUE25Yy6Q561tcPfmd7bNdYh0+KbmN8RbJpGyh/pUml3te5mMvhtfOyCqTIWbW8gVv7qiwrwWhVwDq/0nNYYSlcXOna+eWuzum8rmFhXYbY8BoEYu55qHQJo7SYElZ1YAWQsFKAwlRyiJBr/bzSAiyHlQOLIUEsrKnQLiRfKVIHFhAYCxwbshJXB9u2ovri1p/WDAq5BEaCKeM4Lq0q4oCMP+/FzYLqwLYUwNkTGFfUphWlbYx27JI+g7Pq12O6Sfhat2tNfQ4sfOuvXVFd/eWUVb/iUOLv3KIsHcfcHUOil91zMJd88tUPKlAdBKu6EI/CB4QjmVl/JkB9otVXH2/YsvrmP9+7ZK85tmkrosvGZcC6KThclpJRnu6YESDy4T5tQ0mxylycmw7fBayQtKrK66J+Sq/jnirEQ8N4/u1K1fh5L2+vcA63fJwvJis6TM7Hcfy7/g++nuZWCCEVtytvRZbidSahpC3r9TF9T5b0+Sqp6q6gk9XpQwthpkzF1mXeNWWony9lT36KnCdl+TrcI0cJ864/rFAXnHRivnV+mpSZds2RedccRvx67RxN9i/zdgwwKlAVwbpSjIONse5Kr9rTw207u86w2bptab+/MfQhMpQiSjxegBiwCtgMbLDOPFashLHGeoOSM0tNW8byEsR4BmtJFhbHbV273GOZJzwDBTwpcvJBuaLUSmCxTQsLh4wcFgwYoYixJrCuAAcgmMIp0yBAjHiHr58PaPmisi4xB8Objx0gams6oOSDvA4dQeuU6n1BFqQ/u5bWWAU12kP63E84OazcWppCDOsUKFGev39L+cVjA0qj4/D427VV1X1JIGeFEbw3WfZptCG4AiiV7fNw1Fl1z3xCAlhZHhaxu/Qrj5zTK8E1fXhWX/iaHASsHfVfV5bqx9S+prbu7q48z7e37ac+s2j/8sst+9Ca6iErz4evyE+/KhwogE5YTCgo/aD8h5bWVA4HBpxKWNWFITEfplT6a0BYP00g5ueUb4ou9/IZIuR5Lhbu1f+JUinTKnryIy9lXpiX7mYlw0R5K7IUod+3JO6pLSd0Q3NCn/uKbjZZuooT1enDS1XWpEzFljLvmnqYl6aUmTwVMU/K8nW4R44S5l1/WOG7sbPNyin67lWx9TSlzLStkHlpDy/KQztHFf2fK7djgFGBqggCkhSwPp23fvWU/d1X3Gf/9G2n7Fu6kx9vC1iyUlB+vIYd5ecPDEtyodu2FDhOGCjalkCUzxb5CubdDfcabOh4rSdLoTmwlhQbK2Cw0C6rRfgcjEATL4JEsYZlhZTDgWlhEc/SSqQHUlgpbq1U0EhlnFaYg6pS0q6w1RbmdRBezcF7pHKIMC0dh5mOya/DgrYARte7l6CuZ4UL2ugu5EBc/ZJWVDhK1GClc275CDbEATUcLBiu89XjOa8tQlzOwfWV/wAgqW1bsq4GAFQ3E30HVsCS4VxAi8MFlmyWXQpQ937TtuyPnNMrra150KrDKgVg4cixqr66T329ozq5hah6izgO0Lse79qPP7Bg9+i7oNx83sjd6y+TBChVYJGgpFhSKZZzivj9JOvGnBYvKsTFHtDxigxtJKpjkR5RsrhWea8LrgxRqgqu4HOeLH/wLvqJ1xXOvFCer0vmUc/nelIGV96KrIuarnPqK227m1dssCNrS59FD0uL644gXj+VU8ph6l4P89KUUuY5r01IWb4O90p1/jBhz7UHyrQ8LKvRzjX71tjs7tG2Nfni6MQ07V6ZV99923AEmfRXiiJnpHaea/aT2zHAqEBVBBvrw3jlnd+2v/Mf323/03/4iP2VX33SXv2dVetLEY5kabFsUbwRV4CR8LBwUwp7sTOwVSnkliwrvARjqSKUr9J0BC8pYsDVwDJZavvagsxbsaRTW7KqY1ZOdyeOdWA0HQpEgI47IvQG7iWI2zrKvaP9tuDoVoOUsC/3pDLZ9yWLpIwTWA6qYpuKG8cFhskYIstljXzNPonvM0RYQQQYAjDmi9aBjuoJuAFtPAIgkKkfEIbf0lriRZd9tRdo8HwVz5dt6lzCOSEbkAroAqGZB4B1Di9GABsPN2MNq31uLSmd0pPOgel9RtvxHqRfA3xYWuzzmAJpS3d/hH0koVV3Zd8DK2BSCcp/SXV4Ru3ZAQJb0bcbguqObgguX9u1hf7Yzg+29OMSTEQ5X6hX1+GwAZgcfPoO+nlteW07FlJZB69HtfXnvrTDMWsHAh+3xkQqoORekBLyJU2Ku8V7GwCdjvULjnOk13U63iP6mc9TBAeFMl15/bx8kP1CKuZU3i66YFb0R/+76sgv67u0sn5VFq++10zgkccBkqEsp5SD6pxSD/PSlFLmORGdmJHiHNfsJ0cJ867fK/GPnmM4eiTr6jPDy/b70lUrfLEm6W6dzAvz0iGTPtFBKdfrp3lyOwUYFaiKYPc8tmA//PJP2//2X+62v/FrD9v//JaT9sBSV8rniu7oZdlI6fqK7riz60fB0kE8S3Wu0bMlbZu4sct6WsGlXeDg4WGGBRdaQ1lSA1vqbNjp5Y4PCza0v9zqTRwK3ApA6Q8G1TaGBLGucku5DqruwF91AgTxjAtLBGghMQSI4mXLtcApzoUkCP1NyFL6vDbevQaxsAQuVobIYUIf6hMccmjQQSLYoPjXVPYx1amhvnCQCkx49TkcAJbi3csPUG0J9ILLpvqERYOflOW6NIyHl3G4CAsowJLX1+M8Hgh4HbQPtBDtu4WnrQ9Fch1A1WfQ4wZAWxwzcBLx4UHqr623y2EV0EpgxRzXrit1/yGgxCUzsEIqWDlUBJ2m6rCga7FYR8pzvB6WH+/p4vgKi9NKAVwRQXhvF30KNH19Q+WT81OAw9c/1HGWXYpDpRLq58N6W7FaPHmVoKWeAcK6VGVpP0FWyoziRPTznsrhfvCZJmU2j5Dy/H5hLjx0QV38s1L68/reLsoCZ8ibNvJvbplFvvsJYZL+AKmHeWlKKeszEZ2YkSqe9NeTw4Z5186XKJf+49Ur3xju2t0D3TjSwX7+1sq8MC/drZbbKcCoQFUE+4OPPGWv+cg5e8m7j9vLP3fWvtEYS3FIOUrJ9gWeppQyQ2NAhi0WFV5+lxoDW5Q0lYaVH5baglOrbxdxvuiO7cJqz5bXeoLM0Ja0XWvq2jYehIKQFDoWU095B6iwoAbWkzWV0u31/TzK2N90LFgw/IiTR7zMMWDnVlNlQSWY6vFTWE0BhrIOYIXzxWTNQSwQFLqUcDppYJlQHhZWUwr5S52ONQQD1lXkuTUHic4nrIZS0n3lsS5obOoYb8jPqH9+8slL9hH1C9YAEGEYD2vNYUJ7gI7iS8FaY6gVIAFuhlGBFu7wDAf6c1mKc0Bqy1Apr0oZa39zXVadyqbeCS7AG4ACnFMrKyC+PRkWRG9NlD8WjCv6WWE+aGP7qvU2wypdV514Jm2kfNfHyk+WYU9AWZDltXMZhxLVQYIljFWE5LNZue9KS+XWpYQKabGGgdUGQ7sOrCKt8ks4Zd6xPwuwElZl/vuJ/h/5B5/XpJTK+rB5Ta7RBfOEoUEyw2pkBQ/296YJGPG5huRxSJShtBKdnivXC/OuqcukLfvIvGuQeecPG8prDhZ9j/SX78+mLKyzupldHPPdIp4z867ZX56NoK/tjMwr93pyOwUYFaiKYMu9LVsULM52pbSkcHakXHgLca/LG4SlLIGEw2Vkvm6gALTS7snS2fR5KtzYWbppRRbUYqNvJ5badnKlrTQDazR71uU9WjhfMB8EeJiT6rEkk4DUrYSHiAtY9SWdXs+tBd61dG6VF0cqTuUzh+YOClLeCZ8SWMAq9+eBKuOxKLB0ckgwhVd5pOcd+wErXccWC0bljnTntS5wDZQXw5oJK9Jwbcx1jWxD7V0ebNl9at9TnZ59Ymlon1Q7NpUOCGEpssoFW4eVhK2L8gPWnOfFkgFDAYu0AhZDhGkBkh5HGAC2KXicF0y/rrRP9restS6Frjptu0UK0MKiSqsqJcHFsKDDCOXtUgNVWliVlcWiultbvG4EgApY9BtAVRv7Aspd3Z49qn7aYdFhQZNhUYZYw7oKCyskhvlcaepXNS0/REX7ljmrDW4ysIQrC4trUcKerqonQFJTYqtySlCl1GHl5ZPPfqK6aXOkQPqD5KAwCxOJLpgr+oNCpRNk9Ho962non1mZwirLUPREbiSU199qqdcPOWyoX7e/RD/wPWAh5f4OLyjV91In96Z9boR59bqe3E4BRgWqIkj5onBHUmZS9LJ0WIC1J/GlmKT0WD4JOKAwcTZAeeJMwVyWry4uhbraZpmmDWt0122pM/JFcH1uS9JUWh4m7g9ZrQIwASmBTAq80+kKaABLFpW2KaTBAnN3eimknuDAu7U6XV4GqfqhuCWAB1gh7AOrtK4STPVtppko62oYMIaqsLbiGS0sK6wFh4GULBYKTgUd9VV3LGgojjcpAzFfT5BjnXcPSsGZdADnmPrjvNq3pbT3yRr9utqOAwn9Rr4JX/rXoVVZVl6u4v0B4iqdt1v76X7PMCZDi54eCwlrUIA6L4h+oNWxl+oG4rfb6/aR9Q3dKW7atuIdWqo/yzZtCSqswI+lCbCQdMII5Y9I+Qso84CF0mdojnd0ARH6Z6A86Udc3gf60X9F9V8Z6UZIdeh7nVWe4n31CwkwId9UrOkAgVKdbBF9eXFFpxwftlUZI9qvmwy3nlQPF9/H65H9hOJeWCF1WCFRh+n+jOjnjhwlkPogOShMYFIBZU99UqhrdR5jS03bm6YmJay8DF2v6IncSCivv9VSrx9y2FC/bn+p+ln7rP6PJykOaeJWkWYqz4Uwr17Xk9spwKhAVQSBQUrRBQcHKWMsoQpSE3ds7u6l6PAOZJ6KeawGkJLlgMWEBeYWFApW0tK5nueDDKagAkwCFVDqACeOXRJU4WBBeqwrlHJYNlLWQABgVXWKes3CKZ/VYj8lYVYCiziUtCtqQYthQMpB8YeVFMc4PfhqHrqmIzA5kHTsi/tibWlLP/kckc4BoWZX7dG2523YtAVZooAdYH14ZWSfWYvFft0pRf1DH3tfS8gPK8uhRfnUScfACyssrTLmsJi/AgyTuiqOdgBbXu64KqX+ml7X/omsuv/lXN9esjawJ0aCM/1COfo8ecllggoB4PRJegxOIFVIXemzEjxASODjbekrtO9cEcAEFeUHHN0q3MAyUh2rGwSABRSlL0NpomxVxgyoKsEjkFeyjCVYwt5mlcULALckQJD4mBtD0nK79cAqledRQ153pOuVcAYuOr5ZKfNz8X9HrFctlNd/N+SoYV4e+4m+Orah71J3O7xPCfH3uR+yDYeV53KAUYGqCILF0CU83abAciBUytLnT3SMheUKUwocDz7czX2eibkohq2kpANGAxfPW5CZhVMI15Gm3eEcQEtY5bNWsSwSdQFUmV++AdnLBVCqD16CAI56JZQSUiGz8MrhMF47ArDiOa4KglyvPHHo8Oe/JL6O33jX+4E5K/oirZ10bycNAEJ6sq5Y1R3w4BnJIrkPqq53LPZl/eg6gYx8PC/aiAAjB53KdCsKj0CercLrDyeOEMrzOSzBiS3nSet14BrFU9fL4yu2JGB8oL9lP3qhZ//gRNde31C/jAXsAWkFRe3jHDGxNiWllZXLN5UWVs4LpUzAUIECRc+ckltAyhuQ4pK/eXnXrmypbCxX1ZG+z7mlcJhA9APSL8iVMsfaTwFy6xWwJnAkjvwqeCP5Aksk6zOt73Q/oZRSlnVYoa5lqB3ODaQp5bCBPsntvLocVSagynz9X9QpYo4eyuv3k+uFedfsJ0cN8/LYT/SVsG19T3pb8SwWIf7efqFs12HkuRRgVKAqQqX4Q/lPtwGrVOJuRUyOsQaAXAUelG5lSeWQHoBqM+Tn4AoAJngAIpDCCmt3BCzFsW22Og4sgIILOPWIdB3Pj3qSR1gjU7hS15T0LiytLCCVq14AL45RyO5wUcHKwSSI0Ea3aoCA2smxDw1KEfZHAFTlK21D4GRoFGgwDOaWF9BRfXy9wf7Y566eVpmXRkM7p376THNkZ5THxrrgq3jc3v21JBX8woqT5QW0BCbgmDcLpCE+hwMdWl7H+JwcVBxLcTN0GQo8njPjLbpPCtDv6ozsox2VPRaMGQZmiHMjPCtzSDCBxZY+iqG1WUtrj5VCXJUmLSSsvHWVz0ocwPOD7Q37oOq6dRkLEKgAqmK4Dtg5IOMnE0s1JWzCimMtwnWstQpWWFMAy+GttuPBSb5TYAVIJ/WUlt4PVkhdoR9aVN/S6rpeIE0pRwoVYObW44jy3QDWjYR6HgfJUcO8PPYT/upr4/OwY30/I+b2DPW2XU+eSwFGBaoiuOJPARKpBJGEQ1gv7EuZKl08CyVAASKUKTCSEm9jMTmkwhqKfANWQCmtN5wxEl5sG82uW1gxpKdydF1XeRAHrBxYnl8Cq5pjc2BFnbye1J88gInnE16IORyY1hXKMS0Kzjno3KpiOA5AhHWE4meeiH1WpXd3dZXFclLDCmQAzueXvJ0bav/IzqrchwZ9O9fftFXlxdqDWxvhPo/H3qjKK4HFHJgvc6WtA0uSn0FKnvPzKs+dLxTvylqC6/sQUOFGTp1ZYmsL779d21XZ/hJLQWQ0Am76zKTgeTYrVv8Ij8kUjumjHBpMEDmcKgBMQFDFI5luzJyWfuishIFr/38407a/cm/PPt7ZdDpc2TUTV5R/zB/6+7oq6KUSxTMLuAAe5sgAFvNVOOH4PGMCS+1moV/mGwNYQBrrrV7XUPQ3A6w91xGvn/itBlYJknrw6/RnXv2OIllGStY/5aCQ19RDef318tgv1PM4SI4a5uWxn/BXH7G+v/EWa479b9Fnt0vINh1WnksBRgWqIrgCdqVZgSCVYCrKgBVgmVpOJXzc80/7OFYwf+NzWa68Ay4JpbCGKKOcKwM2HFfzVoJNQg7o+ZwXonJjGDHyzbJ9q/zC+mLOKKAFrHxoz2E1dcxAUjkDK+AVFtg4Vs9wSwxnj7FbAvRDrlBBeWl5AgSUJssyMTyIYFUBtVWVyXqDWGQBJvoPGE77NOe/EJ+fU30TWCWMEADKNocEUxxQRX65D0DzlTE5TOb7ErZYJO7sQb4V7HjYt+wX9nNYsG497Sec54WOPBqwLnCMdf2OgLQqkLx7uW+/91DP/uODq9YAgJJt1WsL5w+BleFE8ggdoLy0BTIOKymLLQGNFd8B13gMkCKeFfepP5JzYg6rrLeDRfXzbch+VlapzOdJPX1KPd31FBlnryfKdm58CqFUnCU0J6KEB0l5vYv/my3juRK+G/Uqy0jRV9B6AtaWvkvETM7pT35Gt2OYtKOSDPXjMpTpS3m2A4wKVEUIKwTljgXCXI9bGaEM03qJob0EFvBguI445pZC8IxrA5sKUpMhQ+XvQ2kVjHKLhBUWw5DAKSyqgQ8XNlvdyLeCo5fj+UbZDldBAmDmg81hZYUwx+YWVQJJkpBCISPAimPOpSVGes6lRRnbKm/t0z8xjAhUdN5FQAJOqk/MT8VxwggLyutbgctBpf6dAEvnyuFAxIf/CnHI8JlwnQDDEKB7GFbCtaRheJJ1BhmqZK6IOaTJMKeuC1jFluFGXiGD514ODablyX5aWdO5rNgeJMxR9QGmrJ/LAsw3hlv2me66j/19+FzXvtjQ/mV9BirfV/FQ2VEGipOvqPIR/YCYeyBKWFXdLSsJViJOJcwvuFOH2kL7GArE6gKYXm8HFnklXGIfWOXcWZ4rFfl+UqbL6+ZdmwDYL3Dm2ZS58CJeJ+fVcyL+b5rPcyWUdXo26zWvHPqtp+9bOSSIYHCxpFemu91CtiMlQx7TWmDt35tKyvSlPNsBRgWqIriixhMuh8RyLTuUaYKizSoWE0AFQJDS2sHZwL0GOad0UyCFskcSVP48kcsUXF1c3SsLjiHC1UbHGu2etVQeSzHxdmNARh3Ksil3TWn8rcgqY1hZNQxRApTNCkgJpxmrqor3PpAAqq0ttV/71LeEdll/b4/ShPXJlusrIGHtVPszlpTySpkBFmVoC6TqQ37+Di7SVdcFQKfXOAi1jfdpAU61S4AKUDG3tuvDhA43B1Ul+ox7bHUtwOK5KVa+SFhFP8wOC6YVxL5bUxKOy30EwIzGV2yduaata/ZtldEVUK4KJouDLXvb2bZDZ30Tb81dt7QyT+kABfLB7R0nDpsAi2HGqVzx52Qczmob1rDPaSkvnyMTtKZAUh2VbwmZjGebChzZq8TjR1mmuZ7ktRnY+15ICaz6sceV7URq199IqOcxT26vcM2G+r6N9F0j8JfX0WxJm/srbG7DFh0U6p8V7U2pn0t5tgOMClRFkPKbVaapGAFCQiGlDotMgwCWBlDzeCl1FBXDhbxiROcZTsu0XIvixSEj82bOqvQwbLT6tiJorbV6tiphyDEdNbweKqOh9Kuy+JYVt6S8cITwsqr6ACyAVMIqLSusr7SsEOJQ2j4sqHMh0RcpWf8AcMQBJyxT1hjEIcNd3JWXr6tI36qdJbgcQrkvIQ/fKp75QFbDx6KqfyaZNtMjk/Ocq+IYwsQJAxAxLDnQdiJYZhMrS9dX1gkre2TfBKwAVyyMC0zCsortfsBK2dH5jbF+5AIIK2CcVjmbDP0JLldldf3xmY7d190SidRvmzi1XPGhRLwCpQNcebLmIFZQCax15ce6gdztjlQ3LDi3JFV/n9OS+PNdsrQuKw3rEgKk/YYAU+bBJqU8l1K/pi7l9QT+3mqph3lpSqnD6gVgHTZcM9372EA3XtWhYMUrc8LV3ddyjOjnRaAd2RbfL74fk+9Nnqvk2Q4wKlAVYaIMy7kahH2U4wQogk+eQ2bg1R9asycrRxBZI34gSCFcI/GHj6t9vxbLS/sJsWkZQDGHGwOQQKql46YA5vsS0rmDh8ptCYgs3XS+2bNFnvHSuaEkPQ6ZmwoYbU+sKpQzkOK8z3lpyzNJDjDvjwSE+kXnmdfCgom6Vp6UDGVK/DwveFR+UWaAwGE16VviBDHl79aT5xvxE2BV24RQDDXGvjtKKH35zJYDjrwEpd4wVpHvKm0Kq23E0F8FK+bUdBxOJeoHKXrWFWR4M4GewMJCYWHgtK6QtLbmQaqM2xZlNjavugt6SxD5Dv0tWDHnxuq0962t22+e69n4MnNYG+7JCJiACr9/5q7yFfs+J6Ut1pQDC8tKMMJ6A1A+1Km2+pyiQDVxtEjvQ+3Pg1M9LrflD7T8kU5kn+tLmZeHoidSD+W5w0o9zEtTlz1tqUk9/Y2Eeh7z5PYJAaXT+u4+trFr3xhftif0nRsr7pq+g7yDbds/Y30PlJbt8yXoa+3in9k+3+O6PFsBRgWqIkh5oQATUNVwlxQiyrmESQyHAamwmOJcnO/pOpZMYlhujeFDHePm7vnqugHKHUXvoAoln8NpOSyYwrxXDDtWUllczJ0hzKN5vPJkqBCoNQW3ZaVhYV2Oh8onV3/PYT8UcSpmtgjQSrDx2hKHjderEPpEaaZtZp+2qb6qxwy4lJ+L8vNhQYcWYIp9rC7c132ld/VNPnuFdRTPYiktsFFa1kwkPlbK37ROdS0PHPP5MPzp7+rSeaQOqxS3stwzEGgBQq5RWxk6VF/kAsJ1YKXTxXRIMFdyR/SFLiSHA9nflRb35ZoEEKyss+SrfZ6rAzK94a790qMN+0J/164AwN0df+VIKn9/pksWFbCKOawAFLBi5QHfIgx3Kk+GO3F1dzgBK4CnvOIlkGFlIQCR/JEcJqxLCZr8kc7InGvqMi8PRU+kHspzh5V6mJfmZuVGwrx86nJ7BGoqS17fmYdkxX90uGMv64ztFdIvr+tv2HF9/3AR3bmq7++kYbdP664XsknZovJ4P3m2AowKVEVwRQpYptBIxRxWFPt1sORdPud8UVzFIf56fF2zIiuIRXPda1BbrCEUvW+VDwqcMifWCmBTGRkf5VA253GJr0BFfog7foSFRz0B1xplUoagCRgTVvniQhQxSjmFc4AGwHg6CZBLYAVoVCfq53WhvpQXdc5zCa0ZYBVCPWJOCwABqQBVvKJEcZQjkMSQoPq02vqrSQSqnqyIJVmraypjTe329NxcADnthyMGDxdPgVVCCytrOiwoYBFXXQdYsbCQElgMCZagyv2AEqKfMyDQ8R4hHugoPd59KwLjUNfzTjXmzpgAuONM235rgUWABbfKKtKlDhUHzXauWsHyOJdtKDiNdB3A4pXwzM35MlDetk1/UDmvD8uM4cQQ4lISikAk3oMFvKo4bRU1IzOwQoi7jtSBpagZOUwo01NuefzdkhsJ8/Kpy20RqKi+D13daH1lsGlv727ZT7U27U9724LX2P6rdAwWl75ePpwd3xUdPE9C+XkdVp6tAKMCVRGkfKX4pIxTcqgvrKqptTWF1OyxX+/xAZiWrju/3LGF9siW9MGuKL/FVt+WdHeyJmXPSxybssK8DO3P5gUspJCrITOGwyZ1khXFgrydtqAkYZ+6JEQchjqO9gAQwUgQ4v1XrOaAIgZKbAEYIAEyE7BJAjIo8vCS9LoBaOVHOeGdSH2BbABqCitBTOciD1zrYxvxGzbSF9+H+qrhRoQhOp4f4jmiOAdEcRiJ+Tge7m2pPasSt6ToI6UhrQNOdfY5qQOAFXNXuLJrW5WLkEe8iXjvHF9aWCnuxKBfZ4BqL7Dq8LomCvAGa5sFnSwAAJtLSURBVFYIaAosHfLRD3yoevA+rHeujexnFns2uiwrTmn9en3reeAXULE4Lm7szEnFivQCFFaVjv1tyxwrLz4rtqQb7+oaZeLDiJtYh9oqHoAlmBJOIOCK6peQyXOueKptKKECVkiV/iCpA6sOnMOEMn39+u+WfL+HeD/bNWvpe/eIfqOv7Y3tR5pj+1Bv0+7S7+fHmyN7RN8zvig4YsSn9PwK+V3QT2Kyv588WwFGBaoi+BCdu5QDHPa1jZUrsCKkKKUkEyqpVDM+hfOkx2rgtfcrTVlZrXVBa2DnBaoV3pnF/JPAgzMEVhhga0hwqMAxg4d9Uf6AIBWpu6dTL0m337N+p2c9VouXpTHodeOcLKzeQLACELi5syySIMHafeu+qO+GbSs/5qjINyyetHxim9DyfbYS6hF9IVG/5DCk95OXGw865/VIWlkxHInFSB8Sp/MSXjJJOQzFjXl3lJQ580gxl6Rj4CM4tYG00q3QRwB4xCK829qqP1DSA+bg9Dno8/BnqYAZoNK5ElZhYQG3CsLVZ4eg6N26oj4VsEpYsU2vwRJY+n36tg6piVTxvDCR9f/WdZfaVN6sej0eX7GTw2172XLXPqB28QLIa9eu+DWABVgxbLghuOGivilLiWet8CrkeqCFtbU+DmBlO3DA4KFs5hx8XUGd54Hkcokmn9vCkqMN+iGkgpmARdequn7e26f9Ejw3KiXwosSjh6jv4WS/MC/tQfL9FurtB1j6ukTQ96Gl7+KT+m7do+/vN/R7fJt+V1/Sb5LvOh6DfHe0eV72XfbJYeRWBxgVqIrgijcUP0NpFbgkMQw4hVUqupAppNLi4BqGBfEUBEhYUQuNti20OoqL4UG8AHmdiHv4KR1WBMoZxwmggPOCK36UvhQpAHBgIA463Nw7yqPr71UaS0H3BSuG2mK4bSAwDKwx3rHjgldDsBqPBQ1fOX1dil7wKAAT1lCUmfsocSCXc2jMz3VZdor9qn+oH2mzfuX1CP1BH7lUZZXrGbpXnoR1DBNewMKtQCngPsp4Y9ff7AyIN3ivldqxM1RZ6n+3nLh5qIAVTh4ClPqDZ8B443CPIThAph9Weh2WnyHu735jUAGrhFaCKi2sHA70H2QlaWkRPwMv9iVAAmsHEDGHNRJAeH37Bd04rIgcPDwcbwEOQPhzVFshrJLhABIo11U+lhVxORzIK1z80QtZmbjwM6fFw8QBPZw5VH/Ay1CmKpNDgzhieP1oQ/WDyECbiM/6PxvAQqKsOHfYQMpSMq96PLJfmJf2ICmDV/UI9b0dA62r9ynfAf8eaF/fCmIkuhlTX2BVMRfKd3ibdPpu8T2OtM+/QLsOI7c6wKhAVQTrCAI9waAOrFC6ey2pGIILBR6gClgFsHilCJbT0OeVmrKEABX7SL8vy0jiaQcS4qRUOwyDCWQ+pyIFWkIFIFDWQPk0+h0bKs9LsqpeeaJrX1kb246UOQp6qLpsCFYL/S373YfW7Kc/smI/8/k1e1pm/MawqzJVtkMkQDO1hhRXHQMryk4AR5sCtjE3RjpBSWmQMg+2kQ/wFDSAvFs2kWemm1pYlTt5JZtbAoWULw/TYl3hdLEx3LKW7uiOqV+/pevPDlgtHqAqL0HNF7+VVRbzUlhYug4gqT+IA2CcZ6Hb8rNkWJJy0uIroVUCK4cJAUcCK+CEBKA4nghx/kMGQNVwnOIY9sPaYhFd3ah64itMWCsjrgEmAIZrsLLw+mMeawfrChd2bXlIGOtqSL0FpHDNVzsAmiywns65ezv1Vz9yM0CeOX+VFhb7UyU0DbSthBVb4mYlQHMUIa9SiDtq4IpSbgRY1wt785rmH2Wx9/wL/hnp++iPQaiJ9c8LIT6/G/76Fo/Xd1t9oq+0jtU7Opnpn4+BZh1GbnWAUYGqCD7UlrACDijWUNYBrFLRBaxmhXkkh5sUNc4CrHbR9HMxPNhUfsxdYXH5sCF5K473Y1EWThsN3q8lYKXlsq47Z5QoAKBObtnIauv1urYty+Hx9sj+2nsW7Me/0rbuDvNR28p3bGMp6W8t9u1P7l+1N9w9sF/4+Jq991zTdgGAygFq3j4AWO3nMTBBObu1RrkS+oHr3JlEabAg02JKSOXWpcoz4cEWcGQaymTf541UVoJramUJElK8fR3j9LGhPM6pX+/p9ez31pr2R82unZMVuk0eUtxYF1ga7pyhtDhhYE2xBBOWGnNgcZ75uRBgBURJkxYWQtuBVFp67CfE2J86XehHyY+2glYeT+MDWFPX8nAPBlTXdgMavFqf855WP/YtJfTnvmSRMX/F81UDgaip/aFka1PWldobwKLeMRyIpcVaj1vaXmQ4Vfv055bPWaotDkE8CKs6VcDirtiVcA0eHKbSceWk7azENUeRzC+FuCgrtocJpDys3Gio55NAdDgy38dx1abnU6A9PGNY/5zqclk9gAAq74fqu34NUYLL3k+RVv+f94E2zpNbHWBUoCqClHKAKob2puJwEXTqoIqhwIhPmIXlElYFCp518RjqA1xr2jIXsyILZbXDA8D9yF9pc6WGjpRwS0DAecKVJxaB0iSwHFoCFiuc80qMp3Xdv3vnmv29O5ftKV5MKGgOBlvW1nVPr/Xs44+07VV3r9qbHm/YMeW91QWeqtsgvAsDxtRZ7VDewGRD5TLfhLt5tjX6gn1ZiLqmAegqBZ+QAkBZT3f08Hkm+iVg71aWykpgeXkATHABHLGyCFYT+zEk6M4Y6zvWE0Q6AhkrRTzcHdn9qlNL57CMcGCYcdaQ8KyX51GBKp+/SiENwIpywlOS+udwYEKrLuWw4AyYKqkDa7JfHWNduYUl4RXuaXG5G7rS4AmIFeWL22o72Lpij6mepwAr81NjIBbAyte8YDVuKR1t4f1g5xnGBVhALIGlY6xD93KkvKyTy17ly5FO+XlXPmxn9qu2cbyPkOWsVApujmSZsbd/yDSHkRsN9WsTUNxQ4EATWxRzVVZV/9s5ZJ8h+lgr0WcsoXmzEv3h32sd8x2hP+ibPd8Bz5O/L4SbDTAqUBXBlTFzNDG0h7KWSDmisNOtvYRUgmqiKOccIw0UvGRV1tPFZs+WlWcDkaW10ur5luFDLJBYGUJWkK5LEKQFlEq+2+loX7CQUj2jfN76yMj+9ZeW7Gkp3U1JWwr5lOLPqcwHz3Xt8wt9e0pKr7+O9dYVKNUulcn8GfVEaCNl4JBBGV6O4gJWMQTKM2QMSeK5h9s880U8jByAwrIMyWOvs8MwhwMBVrQjBVj5sFbRdwmrXKgWS2skaDGfhSMFVsfWppR65VXoL5dUm73fEeUzefmjtpzzOSyXbVlgDBGq3Trvjh7qc4CVVhSwKocDEY4nCn8OsOpxGV8el/Ep7uBAnASrileRYEm5Q4X28Sz8pm4wlpnP2mHB3vAM5PxA7adN/m4sXQPAOoJXU+3ChT9WoN/2PtzUOSw3XrGSz2RhZaXlVyrdUDKqq/6idLJ+ANWtskoyPqVUVEgot1KinFLKwNFszN6QaQ4jNxq4Vs3xYS6OsCR82EuHDHthlbKKCf1BOrVEf2/vEC3dK/OAlZ/vvM98j+j6yEMHL4SbCjAqUBXBlXEKgGq1WS0i5qfcAsHSqRR8Klckla0rSIkrzkwjcfd1KXmAdQlorfVteVVWVntsF3WM8l9TWUBogyE9rC4pcspLqwUBBAzZ+VuJRyPbHm/YaSnfl51q2JtX+25VbAgQo9GudaXgfeVxbd1xohuehTh1LLf61iYP5RVwxqpM0GifePqganuKz2N1B+HhCOwYdiNO+XJtXbzeDiz6iv6ItpTn8cL0OTCHmwCdoKn6cdKXWGn0jwC1KXCNJYDI4aM0/sxWitK7BaX4eM6KOIYKOQ5w+ZuS1T/AEBDVoZWAQtKyyuewEjQOG5R3BauI14/00JL5xI+fOSuGN0cCFU4VQKmjshcZHt26KmtL/YG1tBNLNA302Q4FLd40jPXlDxNjaSmPdX2PABbzezwusLnBkCFejgxpBmwCPOGE4crFFUy1nQiKOtKHggpYhfMG4Juem6YJQUfNyqziyuOZuGp72ED6/eSGgy72duNcMMlMDasOvM46RBxmxEWi2zZkM/dK9bf6nJDpd+MQUuXzQrj5AKMCVRFcIYfyrqwon5NiyKpSnDm0JUGhxjCZFGJldcVzS1KMWCNVOuJYfbwla63ZXbdVCUs2MTy40OjacjMeLG4orqOymCNaaXXd0SAV+Yx1hUOGgwwPsSvWkjJ6bDiyZRSUrCN/a64U02gjnDdY6Z2hR/dEVNm9zkjQErgcfGE5YjEx7Oiei8Rr6/v0QWVdkRbItRSPO35eQ3rE4TSBEXH9SVx5jrQlsNwxQ2XQn5M+o6+1zb7P+EgHULAgWO1CdROM4lycB1Q+HKvjElK5716DFeSw1Bh2A0gMg5bAIi5hldZWQqsEVB1YyF4w7SekjfRYO+7GXllWA0Gnr8/RXeAZHhRwehxznjiBiTks0vKwMGsKTp/LEsgYIq2GQ4E81igL+9KmmL+SdZUWlsovgeMgy60imLfJcyihgBQSadjPtLGNc9JtNZlVfKVkmO4dLpB+P7nh4BlELptqyFn16RfVh1/WTeIC3wu1j0BfIGqBHxPq7bldAjXeTwjlZ5XtPpRwbWTxQrjJAKMCVRHccukPw6pguGwCKrcSpFgRd/NmrkcKDsWJRaL0HHMnz7xVDqMhQA73aob42jhfaNsTYNbwDCQ/pcXzbrUtqKjM5WY3lnMCVAKWA3Si3BHmfUK5rvsc0bqsKKwNKXMpfzwOm+2ONZsdW2sKTG3BT5AZCEy0qY1nosrsCl45hxVDf8AEa6nvQptoN22I8wALd/oAFmB1oOmaqB9Q1bHyo02sxME56pxQw3ILQNE/IcAmwZhgSpn2fxznahgZ5xYv11bXTwErmPEcWgWrWEOwnL8Ky2ssJc/zX+UzWCko9nRlT2iVwCqHAOvHh5cpsFh6CRjh5QeMGOLjWSssJoeUjjuqr1teWGECEMBl/otXjLgDhs5hnQE6hguZ2/PX/6u/GDoFWLGQb641WIFFPwaUC/uIQ0ftSSvKrQidRw8jAIo49omnDQ7r4vrc9/OVlEqvLhmme4cLpN9PbjRwrapu6/qs19SX58Zbdk7fh2X17aI+iwe4QdzZ9XQ4GJSF1dtzuwRqvJ8Qys+q/EyvK8ohLNAXws0GGBWoihDKW0oR7z1f/kjHvCaEhWVxNGDrSl/Kf7k9tDPLLVuTUnh4sSurad2H49yF25Xp3i2gQKniYcfWy1NePV3baMXrQwAcjgQ+FAjQXKmHlRXWCaI4KeVU3CgkFtRlaK4l2CytdmxpreX5Oaz8OgClNCovXpESUIphwZibaqoOSCr+tOzKV5mw+O6qrDZWhm94/kAvLEwsUlbdoC4pADSHVSO/7JNZy8n7pyrXy55AKY5T8prpeUkF1jwPkEoLK+ar1KcocIYauV7XuHdiBasUjnMOK4cEARXbHBKsW1k3Ayx3AdY+0PEV2LWdPo8lywlYSVGOxjhg7Pr8Vsax6Kiq4nNXDA2yBc5rAArwATG1A2j5nKDS4LTB0CBtyvoSUC4JG0A12xb2pXbqirhUYkoTkGI7hWEJLy6flen1yM0Ert5Pjhairev6vHsSfSRRV9XfWOdRxysC/oP6/myrUfxTVFWWrvW/Nx6yzoeRGwnz8tlPJrCpfU77Cd+hg0T/J/JCOHqAUYGqCLJMhrbS7Ntao2uddij7ZqszWRXdlTsihdcYbtlyb8OOdTbsjvMNe7Lds3WgUihQrimVMPv+QLHyAIC+xJLS+Cv2UeyCEYCYmdOphPgcqmNIcAPFC6iUb75mBMhiHbWYF9OWJZqwmmK1jgBHuXhuDH+GpRNvT444t6y4pmovz4hlWwDiomCIRchD0QmyABYSZblQZ9UdweMw+iFA7dYRbausyJQYZo2+Ssn+S6HdU5nCKyWBleJzWoIRc3x+jcMyynaLqgJVAqtuXeXwYIKqtLJCAlzXA5Z+0xMp41HqePlt7WLRoOBRgtdsU+X4w8E6x3ZQWVHMbW1IafqLG7G6BCq8IIc4puh70ZYAP4YYWdjXnz8jTtBiaJBhY9pW1kFZVYChDgFRZFrnUErzQiorrp9KQKsEVlnebN4hNxO4/LBSDxnv83P6PLevsEyWPgHaQJyEvh7p89nkhmLbrMswLY1QOnfEkASs+De/nMOEvPZWST3MS1MXtaqSWWDVQ8anJJhKmXz21bH+u7wQjh5gVKAqQgx39bEcZKlIeTJnE5aClJ6UdqfXsWavG/NCzZ4r8sZoaGu9HSllnAW4c9+rQFk/LxQ61tu6tQUngMWcEoDEUkGhx5BaOFrgKJHWVc79ACu2POOU1hHDmKuNtq2sdbXPkB7LOwGZcKpwz0eHLQIUchuwIk2j1XZgYS1Rvg9vkr4qzy1NASrAOLClZseBxbDgNG/SU1Yhuo7hzckr7x04AawUAJRDjyWkUjJv9hNY9OkUWOGkkfsJLCyrKbAE9gpWfq3K8yFU9XEJLATrCmWeYGK/tKrK/ZSE1UHA4vdeyuSc9smP1S34YXMnj5PDthShz19tYXnF8KBDS8KQH56BWAGcG25MLSzSALX1TYYStRWkGBrkwWp3wBD08BwEwtQ9h/OAFJBx77eqHdTzsIGk7qgg8a0yCGtLyhyZ0zdpSVJOCLkcodAi5JWHFfq9FF+lwT8D2lCl45yOuSHxVffpp8uKw6TiJkWVd/d2X6uRoVngpXjyr8pJOWwor7kVUg/z0qQkoLJPUuJzmR8OAlbCCpnEc01c+kI4YoBRgaoIttwa2rmVrp1a6tjxS217+lzTHj+xao8fX7XjF9t2brWr8z2lG9lqZ2irsrBWBLTlTtsWGn2/Hg+/UKoox0pBuqLEGgJ8YV2g7Hn9CIvhLstq4ZXyI+Xnc0FSpijUsH5Q3IBkdj4oBdC0GMpjmE8wiZXcA3BYOA4ohwP5JFQqwAhqbpVxjdJ7HVRP3lTsi+uqXnEOC0x5uwWGO37X10Nk/UMsRhwwGCYlHR6Evl9t8Y5k3g5hQV4HCkOH1T71yj4qoZX7WdcynvR5TQmrUnIokAeWEXfO8HNxAxHAmg4D5rZ0rijh5Psoc/ar4xJWoYDnKWXO88OelTyP0wNr/QU89K1UWvJ3IG0CLF7YyLxUWFhIT1bVAGhp69aXQMW2FAeX0gIzns0aqG0JrHDMYcgz2sqcVqyugWWhemT9ivryJxST/3b2BJ2plF3K1EpLcOXxJH4OsJAbCV7FPTL9N1HGiE4ipUJN8XP+GXDTwOcdn5/Xtaovcpn2VfGIus/G21jFAhfXKJ+oQ8hhQ3nNrZB6mJcGmdc/KfM+k4zJzwypX4fM9CvCNXHpC+GIAUYFqiLYg6da9s3ja/bIiaZ961jDHjvRsm98Z8nue0zy+Ird/0TTvvroqn354Yv2rWdW7TtK//CZjj2+0LcTS8CsY8uyvIARSjwsiIBTeBNKWUpRo3RR9G5lyRK5IOAstxkuxJlDsBlh5YykRKWwlRarLIcIfVjPraGwfvDGa7U6DhQA4attoKgZ8hKweAeXr9zh9QnLalV15O3F5JUwzKE4z0fCXFa7LetLaSfzWkrXFsianY67tXdlbTrMJFiJDBHmwr60nSWoWkqPdAR2gBWryMdwaTyoi3dgwKqUBFRd8nxCK4HFNoa9Zl3iUzK9DwVKwoqdzl0hWFc5HDgDKt9nbodnpeJ5KYTzJbRyP5VaKfzm44dd7SvOFd0OAMxrQrGTN9DxuSssKMlYd/DEBbAkAhbHm7LC2PK6/Ngi4RHYl7jjhYC2PuKZNZ7j4uFioFUNdQps6SlJ29PS8vbQLtWHLXX35aOo6CHUTigwXae8UqHpv8tsn9T7RztHCKTeT/yvg7OyGnW4n0ysQdpMHwCiqp5s65JtKAXPS3WlPq+r/rlE/6lc1SP+1et3cKinv1kh1ONmQJWiE6VMPz+u4LpIx1HK9fKYSHEN8v0ayj6YJzOhioBRgaoIgk7LLshS4jmpxVVZP2tDO73YsWfON+3Y+Z49ebpnDz6+Zl99YNE++aUz9vEvnbOPff2iffHRhj10vCPQNezExa5dXOXljVgfUvCCAq+vxxOQ561wb8fiYYgsh8pWpcTPNruy1joOF95QPFrHSaHyvmM4zaECJKZDgz5UqP0A1nQI0EEJ4BxYOlY8jhZAarmBQ0ZH0AlHiABhZYlRvzZzWXgXxpxWPItGHrKa1KaldtsWGwP72rFVu6j8Bl2AjLWpNmuLsAwVcKG9rCaPGz8PRvNySVb98HddOZSG7qGHqzqWT0BzCqUSXHVQpZRQSmjV95Hp9QGsCbQkpZWFs0U6XOwZDpTkyxCRecBC5ikzfuvxo6/2FcfrRYBVxqEIeUmje/tJwktw17YEMOZOABhDf6z2AbSYy8oFcoES0MJpI1bJwIGD15MAoh27qrRXtL+7uWk76m9fskpxO8prndfzV44Y0yHCUqJuhFBaKQeHUtFdX/amP0woaxOS/7SvP3hf0if6uFxZ7lGglfBA9a4aGuCi/Liez64EVYp/rnm976Ok1Vc61scaDjF+k6PvB+dUI0SnJnK9UKa9FUKox81AJkUnSql/Jvy9nkwt7dyv8qql+34N9X6YJ5NQHcCoQFUEWxA0FqXIecX8hdWenV1o2/nlnp3R9unTLXvqZNuektX11Om+Pfxky+5/vGHfeKptX5fc+0TDviyYfe0pWWVPN+3+JxftyXNtuyDo+VJMLeXNXJP2fbkmRJBYEhxONQXJFcW3hnZyqWltKdN4tT5KVVCZgAXlHeDKeS2sLeJi2CygwzwTabCwHFbtrr/U8dJSwxaWWw6UgAEOFlNgIQwBplMG+RAXThgAqyO4dgSZDfv1u0/Ymx+8IOW54c+RrSktlhTtinrI6pKFtqz2+vqJKpNnzRgiJI07YtAGpQVSMY+1F1hRz4BWHVQAqQ6tUhJaCa7IL7wV/TUnFbASWinAq3RjTwsLSDHPUQLLYVVt6wBD9gPWFd2J70qRAoiMI088AQfbWFV4BO7aNvnpelZs9weKgZZA01X92DJXlSBjpXYgt6O0pu1Duul5vT6DP26u252tkX2pv2nfGWzbgmDF6/hHY0Fa/cKK7r6GXFVXJJ/VSqEtWc8bD1w8lVIR7iu1q+qhfp4r+Kcm+PNpQJy5JxnGHpeKsxS3qNRoFGuUq3wm++Q1R2p5uFLO+CxLfyaAK65VEpebDZnPYWVeyD6W7TytoyJKyX7IwN71Jf9VbdeOC/tVPPL9GrL9h5EMMCpQFcFWpVxXpHjPyQo5v9K1C8uC11LPzsnyeuZc054UsB55ctWeONm0U5c6boldWu3a6eWhPSiQfUHQ+txDS3bv4wLW0x376mOr9tDJliDUsxUpjiVBi5c35hDammCzLECcF7AutICaymp0bVWKfUnwRNwJgiFCKVXggsJ1QOm6rq6P4bwARKtNPABAyQtaKoPnoRrtjoAVz2VhafmzUwDRgRH7YZ0BLFmFzIepL5BY0DeggSXVUzuYH3r/txbsy8+sKH7scOPBZNrl82VsZUmy5FS4vwtUqhfHsa/8aYOXTf6zIGIb8VNYpWR8pi33U0pQOawKYDn8BcV4T9cstBJcAAsLq7SymOfxiXWBABd04LK7G3NPJaj2Axbiyq/a59X3QCuBRRzDg0OsJawrLCtXpOTJA8XhIQiU2A4AjqcrrDEJz2/xvNa96qt7ZBF/ubdhn+ys24caI3v7UtfuWBrZWxf79iHdiPUYKtzedtd4LD7qkPUGUgyB+oPFAMvrShtCno2QinFGiC+kHurnU2SUumefqu4x5V1+KT5sx/hfvdxCJoq8lDl5ef9U/ehSniuu1aHLzYbMZz8py0LmBW+jtmXdZuotyX7IwN6NSNkPGff9GrL9KfV+4Xub+xlgVKAqghQpircnBd+zVQmQuSBYLTW0L6gsrQ3s9IWunb0EzDqKFwR0zWJL+yuyxBYH9uCxhn310SV74FjLvn2yKwtszR472xG0unZG11wUCMkrXuDYt6bK43mpZeWx1u2qfMWpbNzSGY5DueYQFsKclXsC6ppYSBbHhfTiYziuq/PAKiwwgNWUheUPEOu6rvLN1egTfg5ArDXVh3zD0YI4zgcoAmYBohWBca2Lct/2Z8gcbpmeIU/fMiTK6h4xJEp7mdfjHMtDMd+Gl+UUQnuBleVmmqxLpA9QlfspU1gBMPoICehP4RTQIp5t3cJCcgFc9mNojeexLrsFw/ulfP5Jt+6p2F3RV8CaKK1C+M2zTSjkMeLzVrKUxptXbX2srcrIOS2sK4bvcFUfupUVnoDMRfHAMEN/AC68Ca/aydG2PbiuPtlSAUp/TfFXtfWV29UnLNv0yrOr9pHOWD+DKCPr5HWvwcpFFmYOEbrFUFNityKQGz/a0GzaQ/vrmPg4F9uDhDT+qouranNVR/JJpVtKQGxv/GEklXldvC8LmZdG//fIrQrz8kbiL70TR/uH+e09ashyU1Ihp9TPf7+FevuvJwQYFaiKYCsNWTtrXX8z8LKU6uJaxy6tNHzoDs84YLaMS3dLltVyM+aCdAfbb8paQjEP+nZmtW+nBK+zy11ZZh07caFjTzKceHrNTl5o25lLAtslXat0l5bb1pBlhfJGABcKPsAR81RYBA4XwFIdM5/kDw6joAEE1w+VV0/gXJKlJpA2qOda2y0xIMdcV7PZ9vmuyA9LLCShleV62R7HuQCGP2+l+K7S4zDC0F0CJGAWwMp9B5bqSXtYJ5G2RR5Yb5RBedMyclgwJMCTMEISVCWwENIl5FLC0sKqYr+E1F4JYMV+Ca0EF9BKYCExVBgedTk0GHMVAau6heUAQHHtIyi1XR+6Ajox5AeMmAPJ86wTSDzAAlYMBSIAi+t4Bb6nEbQ2Nq+ojgxdXvNX8ce7s1jNo1r1QiDHS/CSoPUd9ZE7BcjC8G1Rp7SwUvEGuBJaxN2YIjsokBvKDK3uipJ/1TYU3d4f8jy5zJub50AqQ/34oFBeXwrgmSfZXynz0sxT2rcqlHmW+bKvj03lU/dp2fOCt09fhGuI9m8kZP6Hle+3MK8PDhICjApURbDzi0N7VGD5xoklOy3Fv7DcF5wErhUsqLYtrgpgLrKyFjnWOVlfrebITgocX1lqC0o6J2sKN3e3vhptWWkdpR0IULKwBLILyzg/jHTc9bx5OBlHB9zGJ557FUwSVCjQ2Jco39GA+auOlL4sKp1vrMoKXGgpb+W/2FHdBTBZXVhYLHzLyymZy5o4bFBOJTEcOF8SKEDMXeLZ99U2gN4ssAJA0zisPpw7AsLASkCjPp43aZFoZ87RlcBKKQGV+ZewSsn0Cay0sPAGLCEVQjrSC1pVXAkrQIWkE0aCK+N8yNDdwcPamri6S+rASkkglILix1LjTcQM9/Gc1VgAE/9c4fEwMU4VIQwJCkwOKllMDkusH8FF+SvK57NG28xn8WoRAAbsBC33GFSfCFwD1X/3ypYKUL2px5y61RXvjKhuqbhvZSC3sHjIH4cJhkSJk+gs5w+SSINCjvmYybmirketc15blxkAHVWoYyU6dHk2A32qrjR9zeJdVYVEDfYGb6O+CGxvRch27iffb2FeHxwkBBgVqIpgF2T1PH2BOSdZP6yoLhgtCzwr2uIKzlDemUs4YggKsqJOnW/JitJWoDqx1rNHBKYLsrYuCGgnLrbszNLITi/27PjZVTuj4zVZZgwBYrmxv7TalhWUsApX9QTFZI4JaEjS0sJKAkCkWVN9gOq5ix07tjy0h1bXbZGXQfZ0vq20gsWKW4SCmgMnYOWQ0n6UyUsrI548gV/UoS+rT7Bhzk35NJpda7aZZ4v5KgdNBY4SWGllJbTwgvT3UwETrEKgI7gndCZSgSahU8KHbaYvryvTZDq29SFBh1G1TXGvRL++gpuO06pKMM2DVh6zJh/zWcCG4by0sEpAHTSflZKeh+4FyJCeBEcLLKyx4Bcu7Xj/ATQBSLDCDX0CD6wgoKXb502sNMGJFz9u4zXIHJWAxcsd83UtXEt5l68KrlLs7r5d1BFBRwHSifjxVFC6qbhvZcihO36huNcDZ0Cc5XEi/u6ViQKu6hXHxEe4kbpmXvOEOt2wVHXNOirqWQuACi9Tvk/x2ZVlqy0HlF5v880Erj5Ivt/CvD44SAgwKlAVwS4yBNjinVWyjAQGhv8urnXt5GLTLlXzWBdXmnZxtSWg4YzRtWMXm3ZioWunBI2LsnJOLvTtmQsde/pSy75zvmHfPrlqT54W5ARBhv9Y2sjXJpSF0RJIgJKvI4h15Upf0JAFw1uH3UvPYQAgeAuxICRrjFU2LqlOZ1XGhfNtW1C+v/K1lr3oTxftZz65al9Z5k3FLDElabetLSux1esqT+ayZJXxZmWVkeBqt5nbwmLDEgNeAU4Wyu12mBMbTerTlNWEx2E8MIwlGPCYAErCsQ9BARLd1bvTg4QHeE83BrYMsGRN+Wv2BTGuTRAlhErJMoBQHue5hNU8IX0o6m1tA0oxTBjX5YPd+UBxLBIbwJoHrRwS5KHbeLdU5YwhUPiCspV1NW9YsJSEFQoEKyksrABWWlMM+fUZ4lO+ACssK9qyq/zJJyDlwGFIkmFB5rEEKNLjYYi1xsrtgMpfoQ8AEnAVZLclDrA9cA2vubB49sqtDJGn1KeL+oY2SbN7O9S3W6Hl/YdbKlpFVRBQnSXse17lP8+bKwlcE9YXBRHv7eO4CBGT5US5KVn+USXrsZ8Q4u+tC7RN3efrIeqr6fDSxz7tM+qldPPK3a+OtypkufuV//0W6v0xT2BUoCqC4NTzOayLAsCiIMLw3/nVgT11sW2nZUnhaAHUFrGimKcSqE4vdOzcysDOyNI5vdK3J8607PFzsnhWRvat0w179BTPcAlsZ1bt2KkFWVU8tCtIuGJHZJVo6+v14RaussPhAUhpK5C4AwUgE9RWVjq2sCgIrSndYN0urw/smfVt+3t/et7+6n/6mv33L/6aveg1z9ifn1Ja5cNwJCthdASfTmeo8gd2VtbeybNtO366aecXW7bAA8+y9maGDFV2Dkf6sKDyWlyTRQhYZTV1VOdYQSMAlVYVAgT8OR9EvxZWauCVKW1ZMBcEq2PKZ0Vtov14CtaBlYAq9xNAdbCVgCoFUGFNbKLEgaeuRTiXW6SeB1DLV42kxQWwcg4rJT0I2eZQoENIyh7lfxhoARyW89nexsqSheSrJbDKBQ8I79pIW1ZOYE1Bf+BX0CV9Wjo5r8SQJNYeq7qz0jvPdzFvxQoX/vJG+kH1wUqjLADr3o6I0mORJWxTng0llaHMN8tBQrErUm0bq21NwXdtxGtVdDOgOvGqj111XLRd/TwRhkZD9N/TAjzPn596DhHqnD/I7Bpb6vra5UqifIQwAxrPY1bK8welQybnizLmCSGvuRWBfOgHMd+hhbCvjzn6Tyl03xLzWtSvVvK8OiK3KmRbU77fQ70/5gmMClRFsKU2Q3gM5bUFpb6vl3eR+SqBDCtmQVbWWYYCF1p2Xltc3i8KWhcbsrBkdT19URbVqYY9cGLFvnOxaw8/syQLrGPHL8gSWhraqQttH0a8JIgwxIg3oFs6EobgAEsL1/O2LCKVjTXU7fVsCDwEDiygNQGzofOsDD9Y35CyGtu7Huva//hL37S//u8/bD/4b+60v/JvP2V/69VP2WfPj2QJxjJKOHUsqi0nL/Tsyw+cs/seumRPn2jYpWXc7GXxUZcKVGxZIQOHjljzsOugBd6riuOBYIAFrNKqSpAksIBEAgsngq6UbY9htW0pUgF2pae0yoOV5Mvr65IWW0KmPJfQShhRJi9k5JUhLDW0KbD4q0NcSBPWFUOFmV8Ca5KXzieoSmDlkGDCKrcpKPxU+vnw7fUEqOG8gbWDpYRF4W8PlnbB2sqhQIeP6o8nYA6RudLR9QmrhA8wQpgT8zkugKd9f+2+hBsJf3W+9nPFDnccKYAFTG9eOXG9MvJtBCBCfXnuqa4IKQ4Fyp3/7vY1awtSZ1TPk+u7tsZND32helJfQI11SB84eySqtsMr+5V5u6ako+voA/0vqxL7Vdm0N/MJCciEIq+S3qBM8qnK2k8Iec1Rwn7XkCV9sasG4d4/VgdsYokDLp3TbqTR1dHOvblM6qVtzmdl3M0Gcinl+z3U+2OewKhAVQRbag7tHA8K44Iu+PDc0EVZA6cWmg4wFP9ZwQzX9FUBDEupIWvr/Kosq3NrsrJkScnieuxcW8dtO3auaQtrsnQEoWUp/AWdPyfY4YCxLAguy4JbYT6r2bWVRtuWeQZL+bLlmSnWB8QFfEV5LAk2LHLLe64YlhtuDG1XiqwnTffP3/Jt+7//2/fb3/pX77Af+KE77Ad+5N32P/z4V+wVX235g72LymNN1tO5pTW1p28nBVkcRnqKD0gBqFirMOfK3LISLHgYuCdgHZcFeVb1Zk0+lmUCZO6aTh6CTUrCxC0WQIJ1g7UgRTmogOLzWsxn9ceyLGP+ax6wiANYgAQYZVyeT8ggbh0V0MIZgi2KmfdeOUBdppYW121oy8r3+Wr98oHiElgpdVCllUU8+yjLUP4HW1hIWmE4PaCE3T1debF14AAufca+cC/WkuJ0iStqBw3PhUkhY4UxrMgQJWUDBfJGgQPEWHOQ14poX33AZ0LfpPJHXGmTt65BJ928YuJ6VGGABGg4QIv8c3guQcH59a2r1t+8ah3J+XXeRaWbjh2do6+kZRkuzLrOEzzbyIwyO/oOnB1t2bfVd9/UZ/w59eMXN3btGfVTm070NlI47VY9tfW+UFx15tBSD/PSpMKfJ4RMd9iQ6em7+rUeL8FxZUcJNtT/I1nXi/oOnx3rO6++xrzirV7Z3oPCpK7sz5EXws2Fen/676IQ4mBUoCqCD/cttdbtUmNol2RBLQpE5wSZUxfbdlKW0bLgxOvlef4Kh4ZGi2eqOg65Zy717LS23xGkHj3dsJOLzHf13HV9TRDCcWNhpWVLWGsrA7uwKGgskw8u33gjdm2BIUilP3WpKetNlpvk0qIAuSCLbwUrScpaSn5Ld53jrU3XXPf3t+1/fstx+xsv/rz99R+90170Q++2v/3D77W/9BNftF/93KosobGt4U2IJTPguaieu+i3ZLkxp9VnPksWEwvflrDioWPSdlm9vr9pHzu+Kiuy66tn+GK3AlY6WSSs2M9jXp/vgNExc0MbUpJAoikosB4hZbKqOs92ZT4JohJKuZ/Ayvxx+CiBVQpzVijkdDLw4UmHVWx5Ey/vx8JDcGm0LeWotFJscT2wBVjhWQiwSisLSUAhGZfHCa20suoKNSWhRTqAhcJkuG/kFhYQjOWVmLcCWCOBC4uLOaeAU1gbOFq4tQSsUOqeF7AK62usuuKsgXVFfjhlsA8MJ8CqrvO6uOhHUynRvSF/UpEmwKyflPbdMuF6bVm1fKx8sRiBrzul0HZdquRKH9eTE3Hc+Ysp/uxYV7Dq8Tya6qdLVcG4BpnWMWXap96vlfhYl/KlzGc2LtsH+lv28t7Yfra5aS9e29R2aK/Xd+9L+vzbmBtcrwvz1S7U6yhSD/ul8TYXQl+x9XOVzIQigl2a5smrA4Y5WbDY81NUBk+iP4AbhwsW5OXGZihondV3+Znx2DY9D31XlZDPoLy+HmbqrJSefyEvhJsL9f5MUKUQB6MCVRFskSHAJYFJgFlc6woufR8GZBX2U+cbYf0AtVVc2gFR3122gdg5WVDHLrXdunrqgqyY8207K2sKOSc4YYWxxe2cvFd4dqshKDAEiCOGFDgPK/PGYayg80uyvmRp4QbO8BwPt6IYd6R8tre3dOd02f7k3rP21172DfsffvZ++5s//kl70b/7qOQu+8F//wn7y7/yqL39qZ6UrUDVDqcJAHRxuWmnHcDMwfXd07AtgOVwYAKLcplD25aF9qULq3a32tXtbTqAeHgYaMT+rNQ9BUvxNRSxylxUJxw9quMyHWACHgkot9YkHE9E5zO+hBXHAIphv7SwABhxHq993sbrbxwWBL7cGdlJ7W+xAK+XGfkcNDSYcEpwldAirrSuSmVaSnkOBQs4gBDPUeFgAbxYQBWrFIs0gIXldVXlAJ8UhiOnL2N00T6KijzcAqMPVC+sN6xe+oG+8ddp+HVR16x35oPCi612+MUosEGh76jCWHO8lgNhuM8tKYAq4ZkwVu1gn/ZlXtQtnl1TWcRJuJ67/6E0qIxxV6zu1VZdw/UpWbf9pEyL6Neudl6zB9SPH9P39n7dhJxU++/R5/wOQetNnXX7rVbbvqHPj9Yxv4UDB+08ilwvzLsGKZX/nrDnxBX1l74f6ruLshQf7tOWTfWfGklboVctJ47o4+wbnG6uqo9X9PmsbKnNOpd9FVcrgg+rFhJWhLLOKS+EmwtlX3r/Vv1dCowKVEWwxUbflhl6EzRWWx1ZUHjEdd2rD5fuhuJWdI418hak+FlKCQcJVsbAVX1JYDsmq+mpix0BoWlnLwhYlySC1PGL8fDwCSn+Jbz3eBBZVtXyikQAY4UL9xz0uSuVqTyBx3DACu7rrixdQUpxbQlYu/qBf+nYir3m8+ftP37grP3t337U/tZLH7a/8Uv32Yt+7VH7gdcu2OufGFlriEUYsMKSWxO8zl7s2dOnm3ZG4AJYvYEAJUuL8rCyfCkotlKUHQHgtKzOJYFkKAEugCaBlHBCSljNwEVSAqlMn9eUaRI+Gcc2j3M/JaDFdnrMsN8YiAggvFWY4wmwtM9LDlklfiw4fEoW5AnBahOraybfqYVVAqsEVAmvPOYzQpGHAp0Flr5zLmUcgrJAifs8lAOLeb9YzaKn9kyApXwZ2huprmkxYkXV8wR+xIclxjau89Uw1AcMDXIOwJAePef1qI5zH5n50ejHxHwInntYTe7yTtpKyI+y3ZrSluG7qBvpsDqrvCW0F/iSD1YiK5zz/q+cm4o6zeaPZB77ST29v69K0ld/tPTZ9CXXtM+k1lWVv7uzYw/r832FfiOPq1/MnTBQGdo9QOpK+3phXtoyzoXO2idwZiwznNf136ebrM+uDexu3VwfH41kIYfjCM+fRcppIMZF0d4f+oyAFnN7bd0YUSTxnI+02tmnHlk//tblhXBzoezLwwNL4GBF8yVZNsvaMu90YXHNFlYaPpeEEwSviG8CMn8uqefQQVhKieOzy7i885Aw80Sy2LQ9vdD2+a3zy7K8Lsi6ORfWGsNtvGiRJZgaDDN6nspH+cfzWQAkHmJNhYjyHA7wZtvQD467QrPGlcv2z+9u2P/1N0/bD7z0fnvRLz9kf+V3ztq/+1zDLvU21CYeMA4rpiM4sYbhmgBG2Qz9AaK2ykwLi1ebAK2ufgzdvhR3V5YOjiESXNv9uTHBz13wBdmETm4TPKUkbPI4003S6+43n+sCGJk+JUGS+2ldzaxoob7Z1F0j81cofywoLK11B1RYWf7WYW0HiuuML9tDau+qjklT5hsW1nQeK4GVUkIq49gnnpUrQvlPAaDv20TyuFSybg0BAlfelx0KQIvhwC51UVuwvLC4esOYc2OZKM9nkheQAQZhrfmclltCuIhHfizztCMw8LCxKyrJZdWXocwEFtsY1sw6Aw4sJ1bk4IHlAEmUORWAlXnMyrQvuA6YkZaXIqpYj3OGcK3Kymuuzc1rKlG3WdFle0VlcIOnLnCRcam+VtnMASoeL4R79dm/S99F1cavUW788cBeXQJY7N14mOZV5UcDaoE4vxFQG1i0+AQ3ZhDHT+ozUntaY30Pr6hRmWERyDfF+57m6vMe6Pu1rnb74wCK835Sem/VPvVIeSFEuJV9QU4zUvR3CowKVEWwZVk2WFe5ksXC8sChg9v3woqUfJMHfBlCC8jwUK0/UKwtyw8BmAAO1hhWFA8f992SYcX388xbMcy42rYLOl5aIZ1AoHSs/xevtlechPwAYFtgmXlmSrBoq45tgacvoIx9fmPD3nm6b3/3PSv2V175uP2l33nGfvDdi/aW0wMbjAUdWVH+oLAAw/Ne1Jm5NB6MZjmqBVmFOIb4A8NKw7JN6YDByw67I0Am2DhcABR5qS5qK+/Mwsr01/xr62sJViDylTESSBWMcjFdhDk1f2+YtlwzfY3+1LKaJwmW9A4Mzz/mrgQS3UGjqN1hQco90wAs4sIJZMf62jbGu7Yma2Uo0JAmnsuaAut6jhcJqYQW25zDms4LSRGkQsh9ib5/k32sCreuJECppbp1dLePmzpg4nUsWF0cd3XcV53ZT6ggAYIAjTtkSCllHXhuK15PIjDrOoAFIZiQxyljrLZTfx8SVFxeRx2jnjhLoPDDKivrXpaPsH9NStSfpVK6jCvTAawyfQLN4+bkPSOcryTrV0p5PgWlvKX24tRxGQcO9UUe0y/4e39bn/Xnh+tSFTrGwtI1E6kpE6VwwXLDC0/d6/FHDbP5FeVNRPH6Q7+oqjH0V13EjcmmgMNn3dB35V7W9pR16KYp13lCduNfQIv8dDOjz3dDbR6r4rmaCKk576kpuAhZnwz189+v4Vb2AznNSNXnpcCoQFUEBwVzVMt4BEqRr2rLCuiLK4IXnoE6zhUpUmnjTMGSTTxMyyKvDJcxrLcqKw0INLvrft2irDWcKE6dX1X+WHF9O3WhacfPtHy+6wzzWzq/KDDyILHDRVtexw8k3JNPAIm3CGPpCEKK571SIyn68eamPdzZtj87ObI/fqJvbznRsZN9WQZD5SdLCld0QOQrxQtagIplpxZkDT51atWtQuqecHFgACnlX8Z5vOIAkVtUOFBgfakMnhUjvq1jB5jOObgq4brJu7AkvD6/pTbwEktfcxBwq47l3FiWV0paWxO4ACRBKOasQvGzn7BCYogwvOQYSuNNvLg+4z6OyzgP5GKtTa2sqdWG4BqPUgdeaV0lpNimuIUlJRDPBEkZSIHk0JkvIMuNsL6R8SUMyGANJbCY81lVPdY2VFcpomzvqiC1wrycrCSg5u7w0vzpYQj0AlQqS3EJy9jXecWHs8VVW1W7H98Y++s3drXP81rMhVE/YL+j+gCQANcUijcrDqQjyp581GeHFc9DbaeP8TJEUQNSf0eW+sGHXiW85uXJwZadxtyTulDy2TyKcn2uTgJA+KxQ/FjE67qW4UclOXQg7VSmiikly0Q8TZ7TPlYuZWMpXlGjPtbesHuGQyWKyqqlVb55bQh5jfXHH6Hg89b1eQPBZ/5C+N4E/4yuIzAqUBXB332FdbWAU4SsGxZsBRZulTTirb4+DCZFjRMDD9qy8gRWFzAAImsNlltq+xAi6/lhseGVhzIGYAusSSiL7eJSx85datn5hZ49c65jT51uCxxtOyY5fnZNlpigttKyjiyYcDGvnCIcWLFFmaH4AQPrFg6GA32BxxIpNinbIRCR8DJJf2GjrsOSAV7MwwFo6sSwJcOg/rJGbzN5752HmkqACycK5vdwc2/pDo9XiLRYHcOtLUHL58am4EHSJd6BpGN3j8dCq+LZnze0mGUHqMKTb+LR50ABSszvAa0YCgwJ4BDHQ7TudCAQAK1wPNBdtq5DYY+LePKb5j2dxyotqgRUCS+E+SOGBfHUA1ooTJ/XkT5EgU4UkpQEgHFQqR6k2dR1HdWnr/ihIEpfM+90RuU/pL5FwWxIOXp6pUESVCWwUsE7sFQurzMBdLTzuPrxZasNe2y47fM57uCh87G0Ew4fAam6E8bNSir/o0h5fSrcwwrXA11AjBMHQ47E0VZ/oF3CqiLbOzv2+c6mPambGAJOJUq6b55+A0K/VHHkO8ZS5SaCBIcMurSQCkaFlGXGls8i4rHsNtxK1HdIX6rB7rZ9qKnfl+K8BeRRQItr6EPeDYbTxg7emPqccXZJqH83gZX1Svl+D/X+mCcwKlAVwc7JumEdQF4rwsoMLVzOO20HEVYVFg8WGM9OObiYyxG0EM4ztMdQ3pKA5UsYyYpZUX64tS/xWhEfVmQtvhh6XF5ryZriIWId45VYrWLBWoULAhZzWbnKRc4vASte7tgSELCUcPxg+HFFdelLSLus+ndUD1aXXxE43XJy0MrS0j7WDNfwnqyVhuqg9LjXAyva5StbuMzCIiXjcAbpCxqrSntabVjwoUtgKqj4ECLgCgAlhAA3Vh5WVCzvNLWmMl0dWGXZU+sqgRX7AAZlHA8LY1WVwMIRQ9amQDDSeZY9YkiNO23urnelaABdzH0hWDtYaLNWFsBiKLAEFkK8w6wC2M5urIGHEkDJpPXDNpSRFIm+gYAk37EV582tPl7iiDIdrqu+sva2BNFV1eup9Q3b3hRg3cK66oDFMsSq5HrigGKp5FGsQA3LifknFDSvF3lG8qD6bvuyIE8ddqTIpbywPNQdM3ncKgllfzTJa+kvxBXvPpL9ncd5PVusKweWlHOsvkJ/qL3MF6q/39bZsGe84ShurOLq+iL/lMk5l0if8a74SVdTNvNCed7FvxtTybrXJdrJVp+ZGrTNVLa+PGe1c590g672igJeJXP4YhUCbYZAsa70NbMT+r6uCtYE0lGH71aYtPkA+X4O8/oDRgWqIvj6gEsCilsKUuxYHKxyjvR0zAoUDP/5KhVSvI1mO+aUJOHdh8UiMMlaYT5rTfmtrvV9SHGtIYDouCV4AagVAQpAsJIFrwLBecHXGVQ5nAd47gDBUKAkXweCByGQwzoCWFhyQGg43LILw01bkoLrAksBiWHJBulx7mDYTuWRL0Nw+SwUdQeMgGrWqgkwJTASFDPQ0L4vauvzKlvW47xgcV51uqg6lW7sbp0q/7Su2Oclljx8nGkm4Kq2k7L3gIptDAeWQ4JIDPnFnBTHDANieTEkiGs3w1+susHqERwztLbrw2BYFhwDLq6rrtGPel0CuICTP5irtCWwSusLoPk8lpRDils+0oXc6QMrV3BSIAwPApkAFiDCMUL1YL+y9gYOYNVZYGqoPUAnhzbDWzDaSBmZz4xVpH3yc5d4rt0EhLIEddyjndoCaQe38nCFm9feYqkr3sPITB761U7ite9SnM/+znPl9ep+KW1ZI1iaaivPhzEkeEXwekR9+drOuo392oDVJP85Qj7qKt9GGbU+I51UDKJdl3khz5VpZoClyGxvWac8xnrfvqrPXBVxpwvV/0EBaxGvGwVPq5x3SKdzCDcnPN/G827n+f5QYaXJ8r9bgfKuJ7dz4PO7mVDvCwRGBaoi+LutsD54kSNDWlhYPhcjZY81hYJn3sjnl6T4cbpoykrBklkTrC4tde3CAq8iYcFYpWuPdJ7hN9KGtATEtQZr90l4mFgQY9Fc5rXccUOK21+2qDqwHNN0BQrcvaXAqQvQQclzHtGd9+dklf34g8v200827YGmLIMB8JSl12F5p4BCWDyquwBMGxPKDgelCStOYJRQXlo1SEIMWCS0/Hks7QMthNetc9d6UmV9a7UhSCqN13MKI6wrB6aEvmZF+BJWXheV5cOFStNh+FGwSDgNcYzwZ6U4jvmpKaRii4XFs1dhLTHUFx6COBz0lL6rcz0J0GL4i/kmwIWEpRUCfFwU70N9gEhp2U6sKsWnZPp0WuBuPq0rPOI45nuMjgAslM3afswrYd344reK83dfVdYg77zCMzBeERJzbgxtOpCBldICvQSfW1kq24cjVQ8ASxz5cx6rzF9PojbwLBUOGDvKk3QHD/9xrpSIj3aGzKbfK6loXdlyTS3uKIIydmF/jmQ/I27lCkSU6Z6O6g/WXNzic1X7/0i/40/ICmf+x4f7uC7z30fq9anLTHqpG20OLQm7mTwqKfOnz1nFAmjxHcbn4py+I9/Ub5Kc1EyfQ6V0JVf7mfsyG8qo6m/p+6ablTLvFP13uZUh87wRea6HvMEow7y4mwnkBKMCVRFcIfubgLEOUOC6W3FoSGk6nAQcf8gXy0ZQQdnzvFSj0fJlk1hCaXEFcAlG1RDgwlJT0JBy1rUNQcnXCpSVhfWF2zxvMT6/GPDCasKdnTmxAOR0KNCHAwEOMEXRK+1Qyp3niS5Kcb/pW2v2yq/07CfubduPPdSwU/rSAgN3BAEaDoVoF89jtXqVCH6kA1jAMd9GDCSZP5mVOsBC3OKphuZ4fUhToFomTUcAmpQdMEoHCwSHC6ypPJ/5ef4qr6MtzyB1Bax4FYhEsKIuMRwYz1zl8B/7AAtAhaUUQ4RhLcUKD74uH8pf++nm7bDarbYSh5W2KPG0qAAR+0AAOGFVYV1lPEOBPhyotKnAGZ5z66qSVNI+lIPFI0Fx+tCUxIfrqJfqF28QDscQlrYiHuACm1z9Ho9HhjZ9tYtCctWLADEWVILxmupeDQ3SPtXHrSrVM+tciiv7Yr8utIe5uuiX/dOlpLK9lTKvnL0SyoObhq76dEcK/qr6AjPpnsG2vWx13RqeYaRVt81V5HWp16WUmbRSN9ocSfYDFlKWw1wWnp1hHV+1S/pc36TfFh6DlKrkkU6fD0POMezLvJfyopwiTz7PPEZuZSC7G5XbNRwEsnnnDgqkhFGBqgiuJBl+yvXxmD/AAw9A5NAb4AolD7iAT8xjAa5mU1YNc1FrbVtinUDBieetGH5zWOk6YDSxdHQdz3NdXBLsOE/+2lLePFjlNiyuoW2orijibwuMHznesfc92rc339+xf/GpFbvrfJS3qjxZUgorjzkjgOGWFfXHKUL50Y6cp5vmn8CKocj9gJWgod/oP5ww0ssPCzCdVEpoAVsX4klXAGuSP/0OrCpg4V3o5zxNAms6v5TAYggvPAJjSC+BBYQYGvQFedVnuRgs814JqHjYNqCVsEJKWLHNYcC0uBBgRbqIi7SAI2GVlk9M0AeY4gFhgaiCFsDiGMFBIoAla0p15tUhvkqHQIXw2haWl/IHipWPDxUylIj1oGO8yPBioyxvqysqIBnzGA5PKS22CRsk24NyA6woOrakRQAA6XZ1p57tirZF/F5YTCWV7LMp88pFgBF1bMnCbKqvVna27d7Blv26bqoeUL+rNXZVbcWL0NsqDVEq75sSqZvDQqtMOzevSrKtMqB8f6TGLWxu2ls76/YrTekunUQfYjEyV8tnRDp9tL7lXF5bSuav/89qIP/Dyu0c5kHpqLDKAKMCVREcCKG0UcYClyyFtfbQHyZGEcerMBiyk4JH8QsCsbQS80ptt7KYr1pmGaaLbXdjX8TSwnpSHsxVuRehIBVODwIUQ4cCGgAsrbaERylAxF/pLmXNM0L9oaAl5YU183Cjb+9+pGVve6Bt/+ZzDfvTUwA03OcvSZZULg4PWHHMY1H/tpQ/c23umg4wKmjRDwGsChKVJKRSMt4tHMEdN/iu9xvwEahkwSWMZqCl8hJeE1BxrfbJL+CnfNRWhgQ7ai/Hfk7pZue00g095rKwsGItwQBXCCDjfHgTpgu8DxPqmg2dd0gBGQEpvPym1hXix9pubSn/jXBxT4hxvoxL5Y+y91fVV9BCsOgAJt54WHruYCGojJUOqOAM4MBykAlSVZvCczG21LsU5rD8pY1SSgz7+TNbKidh5Xn5UCCgpk0xhxZ1DEhP2ihSse/DlVV+DiQAJkhdVj1ZTb1sE5YLd/jlUOE8qSvHZ0PmletLR6Gd9R8YddUfj+r78oXRZTunPodS167wUswKWFImKO2UVDClJFgmUqTfI1Ua7V5XrpfnTFtVV0Rd78cjfX5f1ff7cbWPxFiSzF95WuosUXKf14p2KL7Ir7Sw9P9ZDeR/WLkdA/2bodzPkN+jowQYFaiKIOWHpRDzNwyRreru66yAw1qBDispYHcecIurb8vLTWs0ZFWtKs0qbxSOB4lxW19Y6tn5S20fHry4KEitCiCCA2sQnrvYsIu8R0vned3I6XOCHK70TV6nz/Ai7vKCGmAT5FgiidUnqBt39u6dp33m1gDogHP6on6rsW5/eLZr/8dDTXvv2Z7KadpJ1iRs8+wVL6CMZ8l4EHpJEMVtP6ARQ4FAMYGV0PK5s0r6rEbhUNGxlGd3Y9e666qTFP6y4I5V1OtOra5yODAWuVXfqc7Aab2K9weNuUGoBIsKL0OHIaAiH/KtgBVwmsIqBICFtZUWFsq9nN+K4cI4Jg9WkEAGAg3zRbyQEUXt1oV++OynxcV8E0qeBWmvYI1tYqlkeilsxfG5IAkxB5muc6UvjeIwcgtq170UAYhbWNoCKywf0gAr92IUcPy19qprgqqUhBX7AMuhpfzYxtBi5O0iUOV+uqxjbQRQo460DYuQeT+GEb3eikNou4NJ9SPe+6IGYo4n1lihBOtSKt0ESirN8riMP4rsn4cUBKL6oScmukI7vmwUw6Kk03EuBpviikXiGy7ZR2ZgU5N56efJzHWKqEvZ1qlEu5xGBB3ndxBQl3lOLcdp/pkPwKKN1OSoyvT5Hg7bHyWI6tubDTAqUBXBIRDveJJiFZguLTVsEWjgJi5lG6+LD0Xrq1LoHMs1MT91aaFtp880BaquhCHBvi0uM4fV81UtmM8CSucFrzNnkZZduISDxsBOnlkV8MIzkAeQcVUHJih7rLh0iHCX9rS82AcwOsdDu6OerD4p9A+01u0llwb2wVVeezKwp86t2gXBchXHEOXrq8breFFbd8rAomNIkOHNytkjrbkptGTZuQgObGXddQQK5t12pawfaY3ty7p2PIjFcdMCA0QBxEqw5LpjO6btSbcOeZ3/urUGsvYoT/vAzAVAVZaXW1YOpak1tRdYsjzdgsKSmjpkpCMG8z3M+zAkyHBabwKsmA/CQsqhvPQajOHBysIQfBaV/tRo24fetnaYr1I6pS/ntBJYAT1dC6y0nxaVL7ukLcc+TCewOKy09SFBxTPPxkK11I16rwtc1DvhlMCaHFcS+wwdFpBiiwAxgKO6T60/wKN6OnAAVFpUBcgknHcYCmZxfhpf7ucwois/CWUwHEVcCHCYKkhg4obPAVKmP4zMy6MuZdryWo+TbqmLKxwJ6X3X/7HdKyUcSpmXdp7MXKeI/aRe71Kwhrkx8SHcMr/r5JnijXwhzITDQod0pWTcfuGgc/UAowJVEawnS8WfDZIw7wQwABgecFNYyWrAKUKK3S0tWUK8VHFpOZZvWljq2/mLsqJkPZ3V9qygdF7AYqgQywsHi7MXu7K6AB3WGa8c4WFjXOH7stxattISSMhbsGrgIg/AFAdI0vqJFS8CYu6goHoNhwM7K6i8QSC6S8A9K+vvmfNte/KCLDjlwXyZr5PYlPXY4h1ZDFPG/BuwqgMLS64U4ADUsfgGAoL3jRTr60+s2b3Kd1PKPKymElrVvmBEHdd1/ccaHfu546rj4tDGUvQj72cBGmgJUL4ahsrqClRuXQEuh1YAyr0SC2ilxZXzWAGqQqT0saT8df1YLZIEljsvSIATwPL5qgpWzH0lsHZ3d+34QG3l/WibY7ss5b5JWgeTQIFlVwErhtuwRMJCyaE5QJXic1juAMG8U2WBAavJChyCElvBxuerJOThD/kCJp1zaDHEqLSeXvvMaXGNPxxdCXNgwGq0pbKULq3H6ZzdFEIJn5CEVYJsXpqAVu4DrRD2mQuL+S2fK3Ng1aCluByenACl3K9JHXp1yesOknnXIamw9xPaxRb8aPOsyVHgkpJtyL72xxtoU+Z1UJ7VOe26vBCemwFGBaoiuILk2SCcK9pSsLhgAy881FC83PH7un6IrBq3dKRsGSbEUlkWKFZlba21Rv4+q9OXeJcW77kauAV1cZnXesRbfllT8IIsMV5hf3GZuaVw4gAq7qkocPiQoJQ7gOrwChAfTptaW2lldbTFQhnouiXV90nV9Ux/054+37QHjnfsCUGLh57Jb1FgYZko5tl4B5cP2WHNVVaWt6kCY4KK+TJeb8IrOdyaEUSAAMNoq1Kkn1U7VntYQgWgCgE2bDk3FujO62bgE4sj+6EvLdndlzYEOkFDca2R2gmkAJbKQurASvd5tg4st7h4ToptDJ+5RSUIcZzQYtFbtu50ofM8N8a1HicpLaOEEM4YDJHx7A5waoyv2F3qm2OCKmDjvM97VcDC0iIP9zTTlsVpE1jMW5XASqBgVZWC6zoWkVtNpKM9lTUVVk5AsIQWAohyH9f1fKiY57TIL549wqKjPQmfyAchz3kAYj+BlZLn61tkCqxZQXnSVwGsCl6VTIGFKK325zkEuGA1aLsffJTFzPnDyMy1NSFe1fZXzOvj9vTz1Doxt0oOhMt1xOtLv+rA25R5HUJ0ucsL4bsfDmNpwahAVQRXiu5JJwAx5OcP5nLXL4XNPFHCwoGBYnd4ySrhZYgARxYRryHh4WI8/1js9pkza3Z2QdCS9cWbhi8IVudkXR0/27QnTq7ZqUtDe5JXfSzIsmoObGlV0FnrycoSUJpYcYKmYOgwwRLx4UGsGEFFdYthwXhmi9UvcFJYFzx4SPmpcx37ynfadvySYKW68UAzQMSaW8URRHFYcZN5OR8eDLd5YJhzVz6H5k4e9APzaewLHsCFYUCBZehgmYVVevQh5Md2OGb18U1b7PftN766Yr/0zWXrbu/IoqJtgpryxKIAjnwWDiwHpywoWY8dwemctiuUrzTp7o7ThwNKCn4oeAyx3HhWCzAxT6XrNta3bcx5HRM3ApQ6P5ZSR4kDmYBWWB05n4MiRlFjmXXWWSlDCnx3J9JKElbkEUsyhXXBvBDKHMgAKMCFRdoXVBiuI87djAUqBMsIIT0wSvgCFPJC8VOPBAxbrDC3oICc9nn9fUKLLdeTJp0vyNvrRJmKTwCxnUJnCqtSSJPp65LXZpqwsOKOP7dTiTKATx67gmWbImU7T/hd53BLSMaF1JU3sue4LiovHRLK6/MaXyGC/pBQxs0GsjiMeH3yWH+8fTqaCMfXkyot/8ipuNqPInZWrhcOm+7ZCt/r8jMcZTjveuGGgOV37FKGaQ1guXSlSAGDP7QLvIp9lHC6g7MaBg/xAiysLJwvWG3i3KWOnbrQthOydk5d7NjZxYaAxHNXvHUY60qWmLacZ1V3nDHOXpIldrFpCyuysnCLVz68zp51BbttLCIsq8rCYyvAUIe29h1aOr8i2D15rm33fadhZ5ZkzTHsSD6CK9fxUHSsPB9zc6x/mK73dSsprRt3tlDbgRagCChpv0jrkGFf1zBUGX0W1uBwXdYUQ2fDXVtUnf/0XMvuFLDHAg3v5Op3t9wj0D8HL0/75EN/K01bAHpGluY3G+onpcNbclDVgVeupJUFsPpASUByEbwYAuwBLoAl0OESDszSCvPVHhgiE1AQLJZQxKGMUcKh8LFQAmwBN8Ur3y0BC8WcihtJZY6FgpXG/BHLAPWATGUB+fqHyjcBxRYQueVXwYqyM888dtE+MBoqryGWlIQ809Li+jJPF4dw5JN5JXASVPsBy6Uqe965zJN9+iIlocUCDOUx25zjSpgArwBYHKeinoqU7IzMnp+rtOuifF2qY59Hy31lEtvcpy4h7Ctawt8bD5HH9UXVmuxnIG6CHJ24rlRp9/83WyZyvXDYdM9W+F6Xn4Hvx3czwKhAVQRXXqks2UdhprKOu3EpvEri7h7FHMNyAQ+slI7xSpB4wLhnCwISr8q/IDl2bs0uyYriNfgXFlsOt2a7a4tNXurI81t48Y2MFduBGbLaEISYw1K6fKAYF/gAJc8zxT6wwiJkSJMXSvJc13EB8olzAFGy1LQVne+qbm6VAWPPhzwY1gzokldYSgHkhHSC2j0SAVYFE9zMfd5J4MA68lUsdC2WXi7DFH0I5LgOi2xkx5XfMVmCQKMrWPGK/n5fFozfDEz7nbmbRZW5xEPc67tu4fDwJw8qj7z/QxKkWILrnKugxPDhpkCHBTbYVNkCy2gUr533OSzFI74AriStpXw2y1fL8Dmfq77232UpciQemNU5nvfSNUAu4BZSnxdCQQMCnqdiSNCftxJMAFPCBbAAReahaDfzUkyeJ6Ayr4QX+5zHI3Ag6xEBWlyXc3XkxdyWu7kjWI6I6ovEXNY0z7pkmcAW8aWcMk6S9aKf8M70RwIcQmF90g9sgRDl5D5Cn3At+yjXjEeAFXFTMB1OZpT1IUXFTfaVi0NBu76vTGOv2uJzd8VT3FggG68r+zcoNwassNj00bgbvIuagct/nk+ph/JcKd+rMK8uyHc7xHfiuxdgVKAqgisuFEgqMcSf0+GOVcoERRCvWFcahq10596VMmX5prS22t2OYICVgodfV7BhTizegcUc1kUB6ImzTTsuq+ucYMaq7Gss7yTLZg1XdkGMB2oZvrvAKhks7cS8lvIAIlhPlIMXI0OQbIlrqA7LghkPCq80Oiqva2cuDQTJhp3AylsaqLxYtBfrDMB5PtTZYRXQCusqQOPzW5W1FRCpLKbKqgFKTe23lCbm+0oLC4CRrrpW8PE4zqmNa8wRKm0fqxDwACfPfwor5p3o/3UpYl/7T9YD8zGb+jz8fVVAByurEoYqGQbkHHNvTdX1guLOKq4n2I0V3xvrc1V+Aay4MfFhQX2uWEr5PBXWSyjjsG784drKqgolLwUskLl1JWiFI0MoeRR2KGOu5/muShHrWvJ0iwhRuYA0LSKsE7b+HZS4taL8Eg5zxc8DQkFLsAJaueK8i76z4UXIUCPwTbjEvBd5ZL0PElzzN1V/gBfQm8IqrKoEHwAKOCNcyxYABbQBU1hPeY5rY15LQKtgVQfWYcNEUR9BSmCpK433RG0AZz5ntZm6UYdQ7Pxj7+jK0tuo/I6q5+plpVALdVMlUStvT9F/FEZ5apKvJbhJ2/SZjdW+MZ8t/S0T05MeUb5XYV5d9pPnU4BRgaoIfpdbAsuVpSwrH1pBkQArxbnzgRQe0pVSdEUsQKHoc34JJ4lY1QJLJiwuXNUX1hgebNi5xb6/zgTHC+bLgANzSHgMYkHxFmP34tMW93nAgSXEQ8esurEsoPFcVa4YsaK8l6X8gRbzXwxDHjsVw5DHL/bskWNNO7Mo2Kl+7qLPkGAPr0DywLIKF/oYEgSKgC2AlW0DyuFwwnzTyFaVZlFlUnZTxy3m29wbEAFiAAzrSxBiqzjvD1lWLAcV6yEKPF0BhaFXSfR9gCQsWwFEynV9GyUswRJxS6Ja9UFp/fUmgFD7PMPV1WfW0nWrOv+0Ppuvq5/OaetWlzuQCFakrcpxK8dBNQVWWh4BBhQrFhbLLgEJKWqUs2AUc1cME4YVxgO0CPtppaXV4Apc+eFsAVwYxmNdwG0Bz4f2BFWGNoEw37kEwQROBwjDjkDLPQyVZwKLPNLl3QGjdJF+mm8Jpv3EgaW08VByWlnT+bR4jiuGGmOZIMHJwZXwClCloFApm3Mo8Rh2U7z6CUWbksByYDB2dx0txOmUMp+DxPNXelYG6ajvupvqR24CaJ8a4csfTdJGelQ81yC+X9WRkPEOKFXZ28yWY3YywSFDJj9I6sDKm4Q81ldD7QHE1/xNw+u8pobP1oGVbZm2aT9RVpP971Uo63M9qYdoYRW0S3syzEv/XAowKlAVYfIjzyGavPNFoaHkfCvxZ3x8iDDghkXAM0c+nyNl4w/0Dng/Fco6AIb4cFwFB9zmeS6L92JdkuXDa+yxyHDYAEKAw60oRPts491VLVtpr9sZPAx1/aLgtCQr7qIgtqB0F3Cfb8qaWuJ1/V178rRg9XTDHn5a8FqUNac6xPNYsnIYaqRc5cHDzzGfFVYXVhhDhiHVwr+A2M9Fe3zRX4GnoXMMRS7r+gXJRdXjouB0TueXuQ4riweK1W633NQnbLG+Ym1AgMYKHhzH0GO6qtO/M5/D5DPAkhLcZD211M9rQAsrTp/LUJ+dr7mnrbuwE09Z2sbCuVNJYPEcVVpYDiGgJNiE4L4e1lV6EaYnYc55IQwREo/SzXNs05EAxYWS5jvGa/odWDyELCVPfUcbQHdk6wMsym3bFthYXTvBUpcSOrnPcJ+3Wf2XS1AxZAjMDguptIQQjkmP2316MkZeWFbxW/EhRsVtI2rP1liQ1nUloBxYKNHsC/VliI6LeGQCBZdUujrHzg2EhElK5kluSDhV8JyaLFw+20rRp3LO9KVM8qvSlAI4gIQ+PoEvFpsFDsreLUhddlOhXl5KAgvJPucmghuIdbVroM9xpH197dy62lK/6+vh7Z3mMj/kWWUrUTmSjNv/qmc3lOXvJ/Uw7fsqRfUgYPbd3IueIwFGBaoi+A86hihCAfgPUcd8mX0egB+/7vKxtFwZVkODKW554VGI0tmonAJ8zgdFDNCwTMJBgvknhvpY1cJXuVhruSNEDK8JUpXwepCWrDUsNF+pArh0RnZ+pSOLqW1PXWrbkwLeSeXx1HlZU+dbgsjQ58lOc/5c2751QtbVEovstv1h32VZbYs8O7Yq4ChPngdjsV7myoAp1lUMFcYSUYhbjdqWwApLDMtLbZPyp/0NtXFJclZ5nJKFuKx0tCksrgpWkunQHwI4JICqgpZ7FAIkSYKlhEwuz8Q+Q4asWg4IsC6AAXM3KG6G/ibrECp9DCFO88l8E1hsfV3ACaxCfG6mJmlZTYEV8Qk2zrE/UdL6tbvyZ2hZ9fUlmlRXPPraguZZrPYtWXs4/vD98XaEBVPC5iAhHXNVPodFH6he6T4/yUMaKi1ItwpVx+sBa6Q8efAZcKWbO/WOrSw5Cf1Gux3U9IPa7P0GmABX1S8lnFImjhASlArCvltdlZAHkLiRMAEMw18SZedDZACKB8Hd0lAkuaO42E/lP0+m+e1V3ghp1D3q/2suWDXAAStORXkaQn17mEDa/cQVr4T6YwVT9kDtA1Cj6nhdwNLXQe0GXroRoe269nqhXkZZ7vcilOXvJ/XATdBQ38Mz+m2c0gcyBlhqjbdK5+Ze9BwJMCpQFcF/mOWP1J950VbcCtE57niZOEfRuHIUqEaIFAQwQ3muD+Nlggwl8I4llKKvTSgYxPwPQ2uyNqSYUd4ststwob/KRAIoYsis70N3OHEACh4mBloMKy7qmrPNkT12qWvfuhDgeuRk256+KCunPbInz7Ts2AVZZLJ4Tq+07DzPXjXDVX6JNQ0dgB0BECcRhhwDTIAUi2tV1zSb7QmsJqCt6pgOGTFUGAKYeWYLKDUEsoba3GKuClABQm39HVikn4CDbTUMWF2fDhQlWHI/LSwfpk1R3/twLYBCuIEgTp8HwPIFdAWsrq5HfL6sKjPyxcoKaCW4eGjYYVRJwimhlIrZHTSqtAmnVMzIDLD4/khhBLBkncgaoe6D8cjulYX7Q19cs9eeXLe17S3b6qut6jvvE32ngILDZo7k9zUFiGAtxDJQYckBrfAQTDixDfGhSo+bL+HdqPz4PejYV+fQMeW4dajPgM9kU21JpxSe0QNYpHEPTBR11Q8OIu8P+ib2XVe4JAikQkhXSQ6r8qzWQWF6/TRdGeeif7wjrKd+2VbmKGuSh1T1qyQBtUfIJfPjGh3XlTg6YwSwtnK+KPSHu8irLRzrK+IWDnU4bCjLmJUoX9n5q0V4gfJp0emUfgNjFiveMllaEU99qAdzWiNVgNfl84r/uaGIjvz3tvV7Ecry95PZoHrrO9dRx39L39cv6sbwcekG1vIkMc40cSvz3AwwKlAVYfIjzB/9vH3Ma9LlMJVPcGvr7yjS/sb2jg/ZffEbx+19n3zIHvrOWVdKgIphvnAH33Alzqvq8arDXZ15qPTcSycIhtAYpvOHenuyvnTOQSNL6KKsl+MCy5PLPYFpZI+e7No3n1m1Jxf7dlxxj/Pa/Ytdu6RrlwWPUwLbBVldDcHPn79S+WtN7fvcGg8nxxqCXj7nZfmx8gVlp2Xo9QCgbCt4Obgk/pyaPvyJBcMQnKTXY+6K4UCdZ05L59vM+UkmMHIgMbcUjhN4+pVDginZ5ynEYd3lOoNuQWkbK2WoHgKXzzNqn4WM42Fwyk5QRfooR1/cGrTC+SJeG8LqFyjYBBewIj69ChNmqYhLSUUNsHzeR98lnoMaSs6rXk+1hvbBR1btRb++YP+PP+vaqy/pxmR707Y3VC+vK3NaWz4XxdBbfhcdJtqm5Pc0heEg3nc15t1HDqwqTtf5jVkFqrxJSylv2rBq2PfnyBgG1PXukq+65PA5wOJGjWfAGBbcAcraB4ZpjZEnwPG+ULk8+5T9gqArXcmg/EUEbnzxygxYxdYBAi1uMjCXhKcmyhr15GWisCQqcjJfdaCg/CR1YOHAcPka75liHyuL+SJ9HtqK2xUkqiE5JVB3eRp1UxF04QGBs/sJdaOc9a1r1pcsjq/YAt9flcGw9lACsKiD7in888T6w/LC2WSmGhky8yrkYSnfizCvHnUpA8d89t5JHOkz2tCXa8gNp75cRHPmuRpgVKAqQvzw9c3hRz31EptaXfEDZAL7in6ozHcxFBWT4ygDGsvr9V/xR3faP/ih/2r/4J//qv2jf/lf7O577vcCuVP3Z3+kgFg3kOE9vALXmjxQHE4a/kCvrCd/7QYwUxyv3mcldSDR6MnCkpXyjCyg46tNe2apb/c/3rSvPNK2x8637bRgdnyla0+cbdhZX/h2YBcbQzt+oWmLzFMJdL6wrspHgCMwcrd1LCYgJAlra2pdlXGIQ6q6BvHhvMo6CvBUc1IVFBwM1XZyXIGCodMERsBqalGllHH1vHxIEqcO7QPCcnUM7vwBWUeKv82NguJwCpm51vej/mnl5Xbisl4BKWHln3slHCNpUZWW1QywUFa7OFkE+JZUt9OdDVtRHc531+0lb7xof/kXG/aD72vZz54a2UMoGqx31Q+Au8u6tA2gSLikTIFV1UPfVQemtpwHHKTxZ6EUF3Ws6utSQovzxGHV8L3l+lmriiHAvHGgPn7T5nHTeWDgxZuMgSavIyGvLCcARP7sxzEKw/tK+2lRxX7AytNIbiYEYFxXTYRyU1TkzPFhJIGXQnsY+lM3OYx8yNG3V3xF9XEFC3XlBFjEqasqhak6+nZ+4NxeUX+pHqsi0ZL6371H1Rg8O/1ZN+WPZyBwcutKW18STOLDghLiqRN9TJ4RsoT9w/VTHC1kfkeRg0LeVOSNhf/TRQg3TgwHY2lf8y/X9XL73gUYFaiKEHecfHH4IunDDXfg6s60iotnVwJsPJ+DReXUVjh2YcV+8tfeYH//n/1n+zc/8Zv24p/7XfvVX32dPfP0GVcQeKltrKNYR+50sdIc2QVeQbKGx2DfFnB7lyyzxiBgURp/f5UAEfNHMWx4SXEn1nq20BzaMxc69tDxpj15XpbVQs/OCkoXBCnO8RZk9yD0eS+BUYLHIVabu9GrDH95o1tQsRRTgoltCbC0shJWpE1QsU2ApaJPwToId3jgpf0JIBABSNcAtnX1C8Byl/RK8toZECnOX8Wv8xPR+bRaWaLKrSsBjnO4xjuwdL6UKahSqN+0TdQ96rM+ccRISavLLS99rkgCK8VBBTAmou+WlAMOHDs7sg71hXqImxPlT9s3N9btuCyrV//Fiv2rN7fsr/7Zuv2jb3Ttnv620qosH3bblLU+diAAjilgyBcgERdll+LfV8BRpU0HkglIqVuVB9uJJSQBMO7CLvGXTqpc39fWh8ZVF/Z9iLwaogVWAI2lqQKOKo9yVWZYWgmgAFIpU0ipHpP4qFPWC0Vzo+F6wLoRqQMLoe76KFzUvdIr0ifqPxZCDqsrAAGoGKbDMYMt10VFq+2cwKm9os9QCnd5e9sauinyONWL/uMmRV9Pt6rwFOSNy3h6TqCleiSwSOPPZula/kXuBwfSAYJbEbLEo8pBIWGF1AOfFZ8R+p1V+5/LAUYFqiIEkPShUfl4JYQUkb5c8XZY/ei1z4+HRvqaZtrSBU3dHd9x56ftf/3xV9g/+dH/aj//C6+y1//um+1Pf+/t9tVPf91GfSlMgSHu4qXYpaBYlf3MhYYtNTdssdEXtAa23N7U8UhgATJYWsz38JwT4AEiUto6viQL6ZLya+r44lrHLghIrGRxTrADVBd4eSRWlHsBMoQ3kJJWeuVBuW2e7VL8WlvwUj4M7SWEElYobI4TVgklJONSSJf7pHMIVcBy8FTgyrkpH8ZzYACsWcAhkS7SenrlAYR8yE9K273+iPN41hsUrJSfeyNq359vGodTTEIthwk9n7q15vtRpsNKn4/XpRoezCHCBFfCqrS8SlCV21DSgOCyWxpY2Vf05XlKeT0t2ZGwMsdgtKvPrmut9ZG9/K41+9u/t2j/y3tX7e++v2k//fjIHhWormypXUqXVo3DRwoGSWBRVoJqUgcJ0HLLSd/h0lsPIR3t4HwCI+Ijf/L2F0OicF3R8TvRMaMN2iLsUy+AFUBVv1Af+qKoQ4AnQDQp6wAhLenC2ovf3h7lM0cRHRRKBYaQZylkV0r9fF3m5TEjagd9xFwJVpe6xocDOWZYOBwzAliKoob+f7/Aqbq45eAV1sEkTjclinMdhl6jHtpPiyotLAdnJVh8vHY/oEX9qwyvE0h1uJQHh8ynFNoWltH888hBwful2uZ+GdQl3u+097kcYFSgKoIrAL871LeKH2kMCcYPzH/k+sDL0JLiv/uz37Cf/aU/tJe89A/sUx/+vJ34xqP22fd9wu569yfty1983E6c6dvZC01f6w8FyPJEceeOBbDt1hQrqbPaO/NMS7K2/NUiWBSyGJjXAgRYQAx78ULJxWZPFpPAhHdhB2cMnDNkNXW7tiogsTo8YGJ+Ci9Anw/TPuDC6sLKwmLj+SWGHd0BpIJQAishxH5CKIHENiXPk75Mk3G0M+FQQsLBwjksm0nagFW8DytkMhToxwmX2bxY5Z23EjuoEFzbq3M8++WPG1TluRWwvr0nH4eVrJ2ApiDl2/iscj4r56uQHCpMQekzv5KAcFgADVe2ASq3gPR9Gum79DndQLT0XduScsdzk9e/nFvt2bdPtux9X1u1x8/17ZnVdXvLfU37h29csn/0wY59qy+oqGx/PlDt8GefUEQSBxZlU25Vh1IcYPoCl6BCkSaweL6M41ISLgzn8TvI30RYitqXdktLL8/lsCHHu0rnovNsAz5TCSARz28rt7PxDuQivc9tKT6Vj//L/TnKaL9QXhOKeSpkU0r9fF3m5eHxKsf3VWdAMaC/1C++WgjfCZ1kmA6Xd2DBEF5YNgfbK5yrC1eoi7SN4PH6Q14qUpac8ld5gNJhpfLcASQtPQn1CGCpz3W9knrdyet6wcuL3ZsKmU8pCayUeWkOCgef13esavP18vleBxgVqIrgH6IvFMrdq34ofGB8CcrAi/u++e1j9tZ3fcxe+mt/bL/1yrfaV+/6jJ184Gl74v7v2BfufsDu+dzj9oV7T9n9jzXtyw9csHOLPVeAm1J8G7IQXDFLqfobh7ujeJmiFGujKyC1RnZpheMNQWQKCBRv093Z27bCcJ6gBXz8IV0Ah/QEJawoAQlYMU+GowdrEbZlcZEf590LEccJwQbgAKuERoJnWu7UwsrzGZdSXpdx7AeApmBhOzM/5fuVFeZxs0BKyJRx84R0WF8JLIYQY9WN8A7ECtvAOYbPdrzrafAM5Fry51mudS9L9V/H0qIeG7ahc+MNQWyTNRDDstrcmrWwUkLhS8kChkpQsFgGKG+3hriN0/Exgeoj+vx8wdqNsBBH+nwfvzC0B892bU37W1uy5mjL9pZ9/om2vegXztl/+GzLOrs7/h3CKnOrv4JHgCusqIBFyrROJaxSMr4EVSmRpkqr6gMQf4gYRSfthru8Dy0xRF6BKrfp4OFvKkZo/j4SlqLKUZlxDKzUtmqbq7Rnvf1ljPp9Zj1LAB02ZHqHykEiVeZSlFFXoPVrlKQqIwR9wnCcP7Ar4bPDksGTWM2bzJ2RW+SvY66v8j+MRHq20+v5C3w2dcC8Fs+BAUssvu2t6nPTVj8PAUv7Sqdqzp3L+24EikmZ9HFVfsqkbwvZL3AuP6N56YjbvaobOmWaaebJcyHAqEBVBP+xEKggLwLk1epra007fnbJ7v/2cXvHhz5v/1mA+rf/6bftl371Dfaa332HffpDn7GP/8Xn7Q1v+aj90bu+aB/5/HG779urdu8jF+2xEy176lTDlmU1MReyLmXIyhkozEZn3S4st6w92PShveVWx5dwanfXtUX5S5n6vIqUrgDAQrwsaHtpte1w82E1trrWh/wEIsATHnwCnrY+HChgdRCdD4m1BDO9byUJmIRNbpGEUW4B1kHQKq/L14DkvFRKvGRxCqMAWgDqMJBKCUusAB2AUly6rzP8xw0Id/68Oj/Kp4xITz18iScJjyOM3apjSFT9IUtsQ5/VWJ/deDyea11NrJdCAgCh4Jk/CJhIdA4vrfc22vZtWcq7qlcDi3ltrC/dZXvf/ct27xMrDiHWO/QVQvSdWRsM7N/8xqP211+1aF9sbtkVQRO3e1c6SpvAYpv7rvB1DlCkkp8nhwGWe/Rp3/NUm/B48weINwNY/sZkFB+Wg9dBdanqwzEWGh5/AaUU6ljCKuLoo2xLLIwL+FHiURefD/N6U3/FqV7kQV2xvhIohw0OByU/UKQRUjL/mTjlM00bdfL66DiFOgIqPPR8Hkn9BbTUHL+OXLIu2abLykSHNyhRL2UTdSBPvhcqAEcMfXX5yuk7dMW/kzxQ7J+b4nS/EW3gOom3i8y+C4FiUiZ9XJWfkp8BaVL2C5yb5CPhujLk+cznIPleBxgVqIqgH+C2feX+R+2O937CXvOGO+2/vuod9p//21vtx372tfZPf+S/2b/4sd+0n/yZV9trfuft9p63vt/uvetzdteHv2y//eZP2R+89W574zs+Y+//5CP2+LE1W1zBWSIcHxaWmoLVhu6opYjXcQAY+HJGK4INQ3rMq/DsEiBDmbrjgaylQV+AUbwP+QEjXMOlZFG2zIfl60Dw+vPFcR1IIYDL1zKUTEEWkHIni1Iq+CSMcj+3U/jMAqsOqFI4FxYWQ3w61n4KNwNIHgeoUgJYMxAqJMFG+9NRIuYGuZa+yW3kgzs4oIo3EcvSEmyIi/Ij/bT8cPrY0fkrsnw2xrrR2NjwpaA29Nn5sKDO5dAgsEqlPwsr/Qj0y3IFLEWQCviazp1QXh9ttgUBKStmuKXNWenkjvuW7Q8+syoYCABYgGonc3JYjVuizm//6RP2f3vJRbvj3KZfsy0AM280a2GF+LDgnvpMhbiU+rn9JJQoQJHCk4LzOS0p3YmFpeMY6uIOPu7iqRfiHoKSAF4Ah/plv0zrjTCEieIkrRRFUQdgxdwZ1koAUvtKQ51cwSLSLK6gJRxfT9EkJEpJZT0R5VIqPL+GfV0/2VZpmTOa1KUS6hLAuuoWls8bed+pf/gcSON5qY30jdpP+sz7RiTqy1adpX36sqXOWhGpHl7ftTs7W/YhfceW6Uf6Vd+lHVlZugfxz4/0M31Aps9yqEMo2iCpyk+pfwYIIffrMslHkp9t/VweZ1x5nPK9DjAqUBXBXv3699rP/urr7edf/lZ78UvfaP/2p19j/+Elr7GfV9xv/u4d9qpXv8N++3fusFe88o32hj9+n/3Gq//M/uQ999gX73vS7nj3F+zdH3nEfv9PP20f+OgDdvLEqq8Lx+tBllY6UoQ8RyQg6Y6ZVd7bUpDLgk0Lpet38wGqgSCBQwRw4dUhPrQnq8i9+bj7xxoQAAAN1lKTB399JYxqFfZKeoKbP0+F4Lzh+U3PIz4kqHwAC4ABUAmsFM7leUBUP5eA4rgEVUiAYwoaLJqYf2GbgJ4n+wELoYwhK4hU5bkwLyhJME1Fddc25iZjzoXtTB0k5DseqV0bI/tOb9OeGe3Y5e0twUufzViAUL+n40U6X8zMDxWAYHiQeNYNnChtyVCK6jv9bVsWtHio9xlZdB860bVf/Nyy/eW3rdpbvz3QLyMeNHcvR++DLamcy/aH73ra/vufPmVvOrYuMOx4344E1XznVqn4Q/lLeUquonj4kVZSwupIwFJagOIrtkvymawptKYAmrS5UnxuCcFmHaOIURpsqSPXuMVEGZRVleML7JIe0CktYHJvRCw6FD+foY5xYmCIknpFngFErDLgh+cXym2/4IpPp0tJpTYRqauJYpujLP2cdnxff/z6Smg7xbOPVePzR6o/kKV9DtzqM3NHL/pR8WrCtMyqnMNKGRjGxG2b1S4ubexYY3zZ2tvbdlK/ize1hvbqrn739LXuAvQTEbDUl/SjpN4P342QbUCy/WUdkHmfASH360I6no9jLUrPo/h8JmXUpJ4H8r0OMCpQFcF+/pffaD/3srfaL7z8zfaLv/Ym+4VfFqh+6y32+tffaa985ZvtJS99nf2zF/+W/d3//ZfsB//Zr9j/6e//lP1/fuI19u3HL9jH737E3vHBb9pvvvFT9ntv/Ljd9ckH7JnTTTt5qWMXFrpSQjgCSJmjVPXNYNmdnoDW6Yx8Yh/lGw/mdn3uCRdt1vpjGSVc0334j2FAAQ7QuLVUWVL5QK8DCTAJHoDK57B0LStkOJwSWlxb5QFoqFcJHeqTcWV8Asqv4ZzSxOrtAbC0uhJY4VxCXihe2o6yD+smh+ICGlN4JJTmA4s45U1eA+qteo3CusryoswN26j23WFCcAEe3KH723Z1N8kQIXNaCA9/e9rNLXtY/fzvP7toP/geWTzPqE36Ie+ongOWShJEeLUMK7uHwwOKObaIWwbkT5xvp8qbiYqTUhZ/0m3bcbXz0+2x/dSprv3Nr3Ts73x13X7gCwPBqCsr7IoNWIRX3xes6Y3hphTOjv3mW56y/8tLztgdT29I8dFPqo/q4nfGlcJLCetqCqQSTmwTrjM/3LpIYZVCfrTRPWZVBtZBegzyEHEM/QWkoi/YDzCh+FzIB4VInyiPdW1Z8imG/qQkFUcaHxLV58K5dYZyVc5Y17HMFMtDDRQ3ErB8OBKLBXhKyJNhSVf+VRmA7AqZz1E7KL3cYhEjvq/ow4j+u7CPZeXQrfICmJN2V8J5rMOsF9YUcMhhU4AWeZBnWQ/2JSqN8kLq+7rQj3S9pCPinJcFv7x51XrqI5Zl8lXoVciW4i5v71hT/fi7/Z4dU9xYBQ+2VQfdSHEjom70OlM+3Uf5tzLM1n16XAdGHrsoYkaqeNLtJ+X1Dq3iGEn4zRNCPb+I/d4EGBWoimAv/W9vspe/8g572xs/aL/xG2+0l778jfayl/+xveFNH7LfetUd9pM///v2g//8F+2v/dP/Yn/1H/+K/b9++GX2hrd9zD7ywc/bhz/yNfut17zbfuaXXme//ao/s3d84Kv25W+cs+8IWqfPrVXKdiRlx+oIO279+KswmPwXhFiiieeifK0/CUOJrGoBbBxYghVzVe4tp7RAJyGRwHIQuQx8PoxlkPw5LgmAwlOR9CkJmhJMaT0kdIhPECXEiGffy9cxZRJfpmHreVRxcVztEw9YXBJaSFhjCMCaEfpP+bpghfl7tajHQModGAagZqCltjDP5C7bSLFfwoRVGVgb8nF9Jk+2xvbtiwP731911v7Pv3LJXvZtWZK7eOZR77D+sM6w2FCMXO+ecZkXEJQiLfNHXIlKiZyRlf0JfYY/1xjYi1e27F8vr9u/FLz+v2cG9opTI7siTbG7wdJNO7L2tu3K9qZb4z/8K9+0v/xrC/bnZzft6lbUw1eWKPIPAUZh9SWkcugy5ajAyvknFC3WVayQUFhWUoQBm6mFSf5RL8UpPx16vpz3OUUBhqWesDQZkuIGgDkWgMUq6XjUdQEWmpO175RXT/3c29qRYlX/ALIKWlEPlHFlvah+1NEfitU56heKN+o3UUbFFrmqCvpW0YcV/Y+trsMVnM/Y9+kD2luJAxmAV33JOTXbLS7a730jKfOui/5PRElD6XKuimNppYa+26f03Tw92rEWsFIf8LBwLIhg6ldeIMr39bK19P25R7+tlirDDckI13p1nt8A6LNIKwsh/1sZsh2HkQlgdDAjGX+AcH0pe86rz/YTQv36iP3eBBgVqIrgoHnn2/7C3vlmAep37rCf+vnX2i+97I32kv/yOvu1V/yJ/cwv/r794x/7Dfsf/8nP21/6//2c/Ydf+H175avfYT/2c6+xn/nlN9irX/1Od8K49zP322NPLNoZWVa4oWPlDGQRMJHPHfrILauhD/exrl67P/D3WJ1babtr8yV/R5agUilpLKYcxkPZp2WUsAIYbFlKCfFjYEX+AE9bPATzmoQVebNNSdAgeZxxCQH2M440ACtXySAu0+R+/ThhNYUWwBJk3OqK8zkkiKRVFaKydR4nCF6Xz6v2yXcdIY9C0jFiAqua4GaOdcKD4AB6oB/5k0OGKLftqiCx0Ojby995wv7W75+391zYtt1tgdTbuOEODzygiyWVbtys08ezX/HCxFjLjyEsVxRSSMDkCspb21NSJk9LcSwoj0dkcX5LZb9fef6rxa59ablj7dWxv8QTa5R7wg995az9rX//Hfubr+rYey9t2rXtLQdj6ZU38cxD0aicdEpgm0OXAZSACYp7Aqd9JOATgKMNbhkoP5QZoIr5JJSz0mrrcCuuiXkqgYg4aZjIsxLtMz+Ftx/xnsbrzfNKl62v/ntG340PdHt2XJ8RFsBo84r11d991kfEApPiTVjl0CSu2gDLAaZjLDHmjagzFiHlZJgopUpB3QiwUrhOVXSPP7LFIqlbWVPrEwtL9dH+SN8h2ubPPSlNmWddVMtQtNqnLJpCOXgbYo1iRa3rw1hRXzTUZqw9KkN5LM81kHTVf7vqz67KPcdNl+DJskTu8i6gDcmD7zV11OfE/UJYWNGuWxXI6iiS7T5QSFOJDo8gZfryX5lmKt+rAKMCVRHsT97wIbvrvZ+0P/iDd9pPvuQ1klfby3/nHfYTAteP/ORv2C/82hvcQ/Cf/uhv2D/8kZfZq1/1dnv32z9hv/7b77A73vReO/vNR+34/Y/ag/fcZ4/e95iDqD+I4TeWH2KyvykrCpDwrJW/70r7yyxGq7v7VcFtwReplcUki8odC4ACw4FS3jgFYH3wTBbKE/AkrHLL60L8GBd3bdMrkPOZPrezUArgIAm1PIckCDjP8eRa1hDUPucAEnGZT16bcSWwUuiTeRZWaWVxvc/baZ91CPsbG3Z5Y93G68pb18VLHsc+DJiQBEKAKV/5EXNKJbBCuceKJQEe5rYGAhPLN23vbKLt7QMPNO1ff3rJmjg6CEj+EkQHRG5DYogRSLE6SjwaQVxYYihiKSxtt9HWaFRpAeZYLjMWpDriUvwVtf9Ty0374sklfzXMWmtoH73vjP3Dn3nYXvSSZfs7b+nYF9tbnr4sm7akOLCkrN07kDt5KSHmz9L6SVghriDniJ9DUVV5AaOw3rAgGBYMeHE8hV/kl3k7KCvx4S9t6+VcU51wRInrvLsdOAwDooD76rvP9zfsDxkW53PTZ4VVxrCgv55F25zTSmD50KDymEBMdR36eYCisqBkpXYSVLOiWwSdVrUcMhNleB3hWq5RM6t84vq6ZJ8g9CPzcMxbJdzq+c4TbgR45g74opwpk6Fahvuu8MHp+LLnqfQ60K767Zq11WcjdTL9cmZ925Z3d+yqLh4oIUOuG8qccyOBDU9Gde/Ea1AfofcacitC5oXsB5h6fL0f9ohSpejwWZPvVYBRgaoI9uuveIPd9WcftHs++Cl72ctfZy9+ySvtJb/8OvvhF7/SfuxnX23//j/9jv3sL/+R/dhPvsp+7qWvs7ve80n70l1ftN977dvtMx/8tJ342jftk+//lH3sQ/fYe//0w/aOd3zUFhZaUmQMs+nHtb7jIOIV9m0fpotVzFnJgvkm3i7c4eWGAgBu7FgVPvyHdeTAQqHLOnNrKUBRAgvI5LBfGefxKHzSa594hg253j3tKknQTOBSbQFGgiDjEYYrcRoBpAktt1aUPoV0CTMX9gspgZXtA1axX81lKf+u8mE1dt759ZGTK/b1wY5+gGPbZm6JfCpLzS00vzlgyCyelwpwBbACXig15jqqu13tM5SzK4W3wWv0e9wsDGXJXLbvLAztX3x0wc7p3FVdX4KiBEbu8zlj/aTlhQWSyp55LcrZ3NK+hHLHnqeUsZTEVZSJFMXTassTavfDJwXL1560H/zZJfufXtmxf3x3084LcFfJpyrPwVmVxbCZz4coD4CFoORZT7BcbJZ9FxTaHHHryOurftL15Ec7yDvmsAJYKEy3jBBpjLw+y3Ggoey8/Qm2sqy47prSXAVWKgsAUQ7ptza3rCP4f1Lf2aasK97n5PNX6t+BrCz2c4mhmOsKcAE9F7UfR0ysGNI4VKWcHShSAPzFQklY5b63RQmOIn6dtkjkNz0HOErxeG2BVjqMTIDu11fXVZL5YFX58Cs3CYrQYaT3tsR15MMzRQ4uJSBe2XvfAO+xPpAl9dXCBqvpq8+VYEQ/aaev75/PT+omh6WjYhkn1U/p1IVefpZ3s8Hr7kI7+CSKdlRC4EweZz/sK0p1UH63Sr5XAUYFqiLYf/uNN9ib/+AO+8KdH7UH77rHvnLn3fbht33AXvfqt9nv/PYd9msve729+Bdfa//pF15rH/7zT9q73/Zhe8Wvv8V+5j+/2t79pg/bNz/zdfvoez9uH3j7h+w9b/+o3f/Ak74sUCwIejkUuxQRKy+gkJmX8tUsBBDeIrzWHtkqC98KArGaORaGIOOWGkNiY2vq/PIar7rH8poCKMGU4k4ZggiQSsHxwtNLABXP+fizPsyLAcQKRAklIDQBjSQtLD/Wdk1AWuYBZ+WR16TMg5Wf43hGprBiy/wQ+y5VvHv0CT7cjXbWL9sDjaF9ot22dzR6dmywaVtS8Dz864BTnlhdmQfg4hUvaWUhoZBrxxKGCQGOA1P5bm7v2JueXrY/eqYZHl2CQ4KotGrSsiE+LLXZNAEWHUsJTOKkAXJ/CjTtq4zdnR3ryzz6wsrA/ukb2/YDrx3YD76nae9cGvsQ2oxnoOeDkg9LAwtjl+EgrCspIreQpGzCgol2plWEaDcUaXXscd4X03qx76CV5gtAkA/XKT1KzPOoFG4l5IHEcZwj7zINQ3B5Lpw61IcCVpSr8qVE2/o8Vne21T4LhwuJDweqn1DAbkFxrD5nKMsdNOgH8lKezIfxahSG30LZV+2lfKkfXimhatWUH8AJIbCZPX94ybL2Cn2nPlLhqq7qrM+QOuo4b3L8AW2Jut77x139lSdakzrV6z25gSBvJSBOl/oWBw+GRlkGSv89L6AeK1wIWBIApe5XnCDmVhZxgpquVfVmHDH0vwrsTY/qIc/WhTxmRLEpk1D1fwaOynTz8iBNKdcL9fR1eS4FGBWoimBv+IM/c3nbm94r8HzMvvrRL9hXPvw5++bdX7EHP/VF+/Jdd9v73vkXOvdp+4LOffAdH7Hff/U77U/++D32/jf/uX3t7i/Z/ffcZ5+96/P2la89aefX2lKeI5+LmDzzAxikSHmotSkg8MJDf1mj4MUDxDhaACwk1slb93mueP5qMxZ41XHArgKWJEGVVpfHaX+epHcf+7HFWguLKMFCPgmfBM4MeBDtx/Wzz2SVaTMuwTVvSDDhkpIQA1QIAOGB603dZY83BH71YXc4skc6G/aHjZZdGm3bmP6poFVaaZTBfNbUupoFFvGpXFnvD9jEyuPb9s32wN692Lau0m35w7p1WMVySzEfVi5Im+dD6ed+HWKRNoQ7Y4C1JQuKhzmvqT536vvw//5q0/7+57v2uqWBbeiueVfajWtLQSnjBj4pS8rc26N6ATTupKlTDGcyJITTgyCuNCzQ63NHUko+DKhjLFCUZ66IkFZV7Ct/lTOFD1vAM4VgQg9xZe/p5ggKEMtK+ToIqb+EMhC3CrBGUbQyl5B0Z+fOH6sq5rICWAwX+jmlj3picdE/gKCyPmjjRKaKPcUVsiqXQkANArEy3WFlFlKzwnl/2Nr72dQ+hjxj+BKY0Bdqgt9UMJzpn5GuQZMC0ywDCVihsqdxLll3ylRfA3Py43OjP3zotAJXbANSAKscGlQXel3KulPW9QJpSsFTz731qjzKekYa/s4PcX4q8ZlMpX4euV6Yd00pz6UAowJVEeztb3ivveWP77S3vfkjduc777b33PEX9okPfM4++6HP28ff+yn7zIe/YJ//yBfsM+//nH3i/V+wT3/oHrv37vvs2INP2rfv+5Z96qNfsS984SF7/2cfs8fPr0pBy7qSvR1zMyhrhq5CGWN5daTkeScWDwevMq8lJeurMyg9KzR0tN+QJcVag4DKrSDy4nqUNtaZwOTPYFVWFqBhm8AqwQVcpgK0puIQU5ocGizhMw9aDMHFnBHXx3xWnstrkQQfwErBe29yXAErQBMygRR9pfNd9RXvtuKtzyxoC7BX2+u22Bvb2xZ79jVZnduZh6xFtlMABhhLaJXb3E8LKyHAvMI680vXdu0aSmST4cXp+QBVQiPiSziVMMo4JK7FQpGy1I+2fk3sCzhSWk+NN+1d3ZE9Ko2xrR/5jizFsg4IChkljcL38shbwvyTS01Jp8JxoKCw2Uq4q8cKwwJBvC7SUA4u5Ud/pGXlo036NaP4ot8CcvRjwiq3rphqMoWa7vTJW3UHVpSBMBflcymKZ/6J5+C6MrHcGUD9wjmEdMSFt2EFL23pD+rqfa10Pqel+Ozj7IeyP0px5af+diiowr6V+grlz/lbJ/TxOiuGqF1487HFMox6hNJUNd2y8s+CftYJPycJUE3blPmmoMYZIsRa47vgIFd6znGNsvM68P1hGJC5LiyxBBbv1eIz4Xp9vF4G1ygrL9/LkOwXOJVC/yWwVIXZ+upcSITSwiX4MdsZyX/1+Kk8nwKMClRFsK9+8sv2sfd83P78rR+2P3nTh+yOd91tr3ndu+xP3vgBe8+7Pmt3vu+rdqe2H37fF+zOD3zZPve5B+xBwepbT5y2py827OmzDfv8g6ft8eMdYwX3/khKW3f7OZyHlMNf/jCxFDDeZW0BreVDgEorJcvSQqza3tH1OAEEsELBp5LHwvJXjjiwev6cVQLLAcV+tY3noKgDgKFeKktlUJ5Lfwoa0vs11THiFlUBro0NtcXBIFG+gJFns4BQps30xJXb3Pfjqi3ZP9QlYUP/8PwafbUhYLCyA291Zmmq092uZGRfaKzbE7I2N4AaeQCsAlp+oyChrHRzd2VdicMKeEnCSgog7GqLxcXkNlbPln68KL1ycWRkuj8LphJEKQkZziUU0mrzeCkMH9oTsDa3Nm1X51yrkxf1koLGWiAtw4J+7EqaetMWKSVpEy7hbnoi0g6l5ByWQ0MSHo/TervksdrFsQ+zad+tFE8jaOg6V3Sb1Cn6MmHleVd9XAcWwnlWvQgrT83UvcG2K0vl6e2U8laf44bd3Vafe5srcCqd10fCiymxtNxRwyWu93k2fZ7b6h8f4WDlEn13+JzweUFZ7icBrBBCqNKpQp0o2ZsQNT+AobbTr1gxbLGsfOhSFfFVL3RezfBz+urFq0jUFwxxRl0PFpoAYAARVhQWHN8hn6vSvt+o6DxDhH6zoHjA5StyVOn9VSher6rO5CnJ/mIIsoRLGYhNmUJJZc5cPz0X/6pranlO4o8gz6cAowJVEWRZfcDe8sYP2u+99l32wY9+3nr6oh87u2CPPHnSLq507MJaz05cWLMLq01bESD6umvnNduL7U17/HTLvvbYoj12clUWgBSllLLPE/UCVijPHOJCUHw+LIbyliKNJYNQ9sBhQ7CSFdGVAneljQLOobLYcj3K3R8mlsXBPFc5l5XgSasLeCR4/MWKQCqH0IAEVlaep+7VNXkdkrBJ4Hg6xafFlNezn/lkuroQ7+dIq+OUsESjjfSTbyXuxi1FxBaAXxCsTgroJwXtJv1DewrxdlX97lBV+7CySiugtLDYxqK2PNsErNJiASooZd3hqz7hTj4LpNjfCygkYTTvHAKwEnqeFmXr16geUtgOpko8rcrOOayMo77ZrnmSEEmApJRpuB54lO1CfJhS5fhch/YdKIKqzxWpflhHtN1BVuXreVX1mexTntL4MKDEnUJELoY+8VRDEQKiwQ5QCQuTcTzm9LhpoC6h0ANUrH8HlLAmHarKAyuAuS2cM3bUjwwVnpWGX5H4aMAYaNFXAYK0SvyOX0qXfVVHQEUBA1odzAmo1FSwE1F1jyKqbjgyVPUAIAld71sdMzyXQ3QAw4fq1C++qroywNKaQFVbpF4OpymHuSuupRwV4VYWQ5Hq2gk0/LugrYp370DS8ZmPZGX5XBbX+ec2mx6ZZcvMgQdisq9if7aeHNfTXC+Q5nryfAowKlAVwR547IJ97NNft89++WHryerhvVUtPMZG21LA8XLANSnKS2u6u7/YsSdONO3rTyzaZ7++bF+4f8meOd/SNaRF6TLEhoTSTEiVW19dHItpU4pQ3wTuAEdS/jwYi2XFq0ewrJhTIT3KiS2C4kSZo5Td21BgYvml+tBgHVhTKEmhJwwrWCVMOJ/AyevYJpgyHcOB0/1ZyTwSXmU+M2kraCW4YhsWVgrtDFCEQmdh2JYswjbApQ8EqAB3SAIr92kjsEqPQcTvviW58jrejdvapoL1eSiUIvMm+oyw9hgWRJkiWGKcY51CtjlE6EOHKFntB4ym50KmEEvgsK3Ho5hzP/IJ4bielvdNJXjqUgKqlHnnElier8rgrpt5FFayANo8EO1vLiaNxB0FlC5gNc0vy55aU8TTrwEYH3qkj5Uv+9LFviCrr5ihvmuqn87LantYn/k3NrdsWeX4w8NKPBRpRgBNsFR1jBcg+lyX0gDTdX2GWAQ8lXBOJ9/RGdjr2j17Zn3HrilP5u68/kpLW1PhTkR5psVQShlQp6lYJ6Ikswr44PPqHlf8brGoDT4EqvYDiLw54LmqsHC4SVB76T/6lTro+nodkXo59D/dl9DLuTGASR3KtovRvtVpB1pAEossIBlDg5GfdqfgklCWit83cArZrz9m+kpC2usF0lxPnk8BRgWqIugOjgc/pZi2tq3fG9vCYtcee2bZnjq1ZmfON+z4ubasrVV7XKD65neW7JFjLfv2CYHrZNMWl2ORWYbFfNkiCcsopcJNUCWseN15B2sAAOmHGW9v3VHZl20oJci8DRYeQ4M+7KM8uBbFnVvyIf+AVuUZWFhZSEKihAYPMTM0iCJ3uMxNE3G5JR3wQbGX0Mp9oDjZn+Q3nQNLyetSSusqZAqstJbYT2DhOMAPmL5ZlzLz91ap/Qko4M01JbwQ6gZwKTP3gVhuS/d3V6ZSmsAHixYLGPDEcCEen/Q/nyWf6bbHB6w43pqkBXT7AauET13K8/NglWnYonRLSOR+Pa4uZXymAygoUM9fggWDksShw+c+UHYSLBy3AhXnloq0X+aRkApQzR5nXA5TclOwJW1FuVcEoFXl+e3hjn25P7IPDLr24sV1+18vjuynWiP7Ip+/ysH9f+DfASn3TQFMFhMu7sxfsc981ngsa0XHvd0dW1Gar+kzP6ffyrav5FABgP5T3wHbsLZUL+onqUNgXqgr2HLy/7CCw4cDW+XHUF0Mwzl4Jbjj+ys/VDcHjMqd1KnS9GU9kQkAKvGhPwePPjv/nKKN0zTRbn0NvD/cS1H7fN5xXQzDZr3c8lM+vN+LdPqpBLiq/JTdnuD1Uh9xatpfARS2Xh/f1/dAe5m2Hsgnty7sX0eeTwFGBaoi2PJSb7Lw7NJS1y6cb/o6gCfPNHx5pbM6f26x4++v4o3AyFqLeSMpZllVLB/Ew60I+3tgpR+RAwsrTMJKDQwpspadQ0j2P5PqPlfDXb++DaycULp3p/Iq4UUZKHt3rqhABUDSsnIwaJsgcscK1THndnylCB+KjDQJnkzPPko9lX3uo5zZJ45rc8s1Q/XJhtJsej6qD/lXgESyXi5cR5xLACtBA4iQBDZ91WOdPZxPlJ5hTV+nUdflNaWE237UaVKepLQW08pKiwsoAyT6G0lI0O/UIyU+Dynu6jOhbjy+kJ83x4AlrRY+rwRPSubtkCji50k9XTkUBwDqAIrj2fPldpomJZS3l1HBNYcE/Y5fW1aXQGJOSXDXdTPPeKF8JlKLk3JLz8DLqjt5b+zuuqXVVR/dO9i0x/XZX9Jv41VPde0f3tO2v3/PyP7eN8f2D04M7bdWNuxp1eua7vJZQmgItHQtsMIhB6D5kkjKmxuGHZxmFIemxxNyoPoON/E4xJpR/VHQkgAWovpWypCQinFeIHaifOdIXjXJqzg3TaOt+oV6jFRntxbpEwlgUBO8XvQjmp28/LqqXvOkSjoBAdBhySXyC8txej7BSbvVPd5/WKfAKG5Uoi4MxVIX8pKh6q8iAVp+AyHRV8DXhGerrLweZfB3l9FW/5t9V231x0VH7j2o7SRdLZ8M3la2h5DnU4BRgaoIAlPTzl1q2+Iab/4VkHjeqRMvRFxrdY0XAvL8E8JagF2ehZJi9rv5XijHgFUoXVd4ugNnsdtQYAKVhFe7o3CZLOeJfZ4x8iV9UGbcUfEl0f6I9DUFidJLxYcksFD6ueoEgoJOYCVE8lycn3ruAZ1MV4Kk3J8ZDgR0EuYF0kLxvIDLSGU5/Lbsic66PdxR2pEsPeXVV1w4agScvAy25CtJWKVbOgJ02BKPpNWU5+jretrcJ20eO0RVB+qbku2j/kAKWLHvbZV1FM/PhWBJ5TJSSFhdsZoGwvUOcH2OnGcfpQnQ/LPUZ8RnNQuelABQfqaZJuMz/fS6aRxKnyFBgINl6DCS9uD5K3+AGKWnuIMkwQX8UODp3JCvxOd7OVmIlvZU9fbX4ksYOo11AKVspImQefso0FKI20H56PyS8vkGzwOq3z55Zt1+4L1t+5tvG9j/8y1d+/tvadu/+MCS/fC9y/ajTzXs3e1dG6hhl0Ua+hhrCdhyh375WgyPOhyV/wRE2gfw/hwXoxm6zh0zdF3O6zDcVh8OPChwNhXsjKItJOLY03GRL+KKWvVjmA5vyBx2U9UcolheCG1guI7qpIL365VvXZQ0tkpDm0YCDN6HwEVZzOSB0C/heBPW89a2ttqPvtC5SiiPd5WRF2/Mpq6sTcg9gVtZiNJ53ao6xL/YT+F4RpTvPCHM28/jeWGS5wFyOwcYFaiK4KBaXO3YigDFK+cZ0sNqYWWJRpfVKHBswGU8QMWCtb7tTfdRjgkrFBRvunVwVQKE+lJ2AGpdPxzctdlnFQeO/ZkXfWm5wwV0AMuv1T7DhcAs735RbtzRhzJFMQeYSjjlccblPsoayKTiJi7BxJZzxKcQR/4OJiwlAYt3Q7lyVxwvu9zUMQBi6aSu6vw1Af2/nV+yC7KALg+2bMACsgh5Kt0EXLoeGASsKsAUQrzDaSKzc1VIniuvQ7jWh/WodyXZxrIviMu2sI3hvfzsuCGgfuoX0kjSIsPVnK1fD+wktIfrXZnyGaoObEsYJXgCUnkTMmuBZbp9BaUhpbsrrZZDmQ4gwCMF6EsrSRJMrsC1zXR1KddHjDmVK9YTtHuVkseJIV3OgZYPFap8lF0O880ACqVXiR/XxJ8FQgGpvkOlOSELa0M3AV9bHtr/8aGm/ci7mvbiP1uy9z6wZu3etm6GduyzZ/v2NwWvXz4jK1vanpXYVbwLzhtuwZE/ZVbCMBhKFRjE0CHAinYgvkKGznk7lD6U4vXVW6Y6SFJRE0qlizg0VFeAxVAlFpaqNgEA+1g1ABWIRZ9VbdPF/CthINtzFlg6ADBYTLp8D6gQYBWicpUuh0fradnyLBigGupzx/LyIWLVEUkrFeCXddJle46RDHv6RA2sx9Vlv5B5HyS3c4BRgaoIvkQSSyJ1pcRYi495IX/brwC16sN/MVwYi8kKaEBBacPKinmhtIQcTlg+lVu2L4yK8pQwRwWkUspjoMWX0z2edMwdbILMJ8H5cqnn+RLlHXGAi/ksKe0KSmwZGkQZ5zGSxxMIVecSVqm0OU7hmHQx7xXH9fSbUtTrEl6NsaV6X91CkZp9Vn31tCwu4NYfC1Cu+AFJwIQtCp5tHTYpCaz9IFWeI21eg/jn4TJtE/vZ/owvt+MKPvRpgCsghQSImKMKUOUQIv2Q6bGyWCCXGwmGK/kulCBKiXmwgBzpS7d6JMAUTh4x/zXdhhdjDMm5cKx4wINHns9HVfEllPy8vkMpZXy+EoXhPp4NGko6uuFq812uIOYP7jLsqS0AIy1WXB1QdSnP5z7Ddyhnbs2Je6C/ac/oe3JlZ9sausHp6Duxpf0r0oZXt9U/YwFKZX7o62v2oo837UOYD7rOPQKV0brEhyqBOEoaJSpBmcbjAqq/6s7iufGKkrAYfQhOypfhrespxTKUinA/mShqHdQFCGA58XsHBACKfVXVIeDPZkmom5oVFkwl5TBbygywtFXzYkhP7VJ3T8pE9gJLaao4h06RlvLUpT6syNClzxMq37AIGT6kLPWfCmWIUZfskaxj7rMtQwmko3wGZciyDpLbOcCoQFUEKW6BZxCKHWXPenwAioVqV1pda7RZBZ2HccOqSiXJ81GlkiyF4a2upCmLpL8OyAJKCSjEgVXFcQ4I8SPjrhsFxbAPcXkXlPv5xSMtSgzFh8JFsg1sE0oOnUpQ2Cl7FDbKusoLRZyOFsxD9StosRzSRjUH5kpd23hXFEqYO1gpM1WsOaYugErnh8rTV0Qv+yiAFRbirNC32a95vJ/kNbN5h/hQHh6NVVtTHDJFW1MCxAEat5IlbqUpHvHX0wMYoKRj8qKPAlIBH7Zerj7zHFZEyJNtWm/sA7O0mkqgzQILCUACyrSockgy9x1QfH+k6Lhh8GWaUEYopQpMeTwbFxaWPwOk7xPzVLm6hA+hAakKVBxjdTHf4bAq8isllWvu18+xdUWJeaaI46r/61aGtqy8+WLjtk39ARU3fP470edyVf3wgWea9hNPr9l51deUnFEJhqrY+ssfVbfsU6zAGLXQOdW/r3bwio10dHClXv3m0qX9MAozlWApqZjrQnZ1cRjod5zAUrdORKrALT/mj6hXWC/eTS6u1PeUXYnOATd9xQQZAVD76ma/Jp0sPC/FZb5xXNVX8RMhb23VbTbQZ+ELCStDt7TUr+6EIcE5hFXjlTTyqITjjKvPUdXDjUCqDFnWQXI7BxgVqIogxSqFXCl3F1lWzFP5nFUlOYeVwEoJxVhTxjgEKK6l800gkZDizk7fpASWv9BRyiuH/bCm+B2iPHC88HXciOOLpQ81l2mJd+5I2ZBWX5iY/Ecp4uo9hVPCCjjVYZXAIh7li0J0CEnhhuIGWDG3gys8c1e8UuSi8mxJIQMut65U5qbatIUCph1SLj7HJZgMHSTADYUfijwtrIRVAgv4+BJLWFxKx2MCKH3mAkcsHqxzdVDN9HklGT9NN7UqkSmYZmUKMEBEGo4FFuIFpdKyclBzjcdj5RIHiKKNJZwQ9vM74pZfBcQEVkKq3JIvIEpQObgKYLFfAgu5jPLQ9yXdyBNKJaxyfxKv71o4aMQNEN83vos+f0UbEI6lsLjDdoUvK1rFVdDZK6lcc79+LleQ3716WRaDrB/l9auL6/ak+ubartqK4uZ7vbsl2Oj7qAQjWVU4Le2q/C+tDOy1S107p7bzg2EJp+3L+myk5Hk2i2WsXLmqkjE3HEDDm7A/xrtQ7fHzlCFg6DxtCWiFRJiv6oitSyrkGdEJJOehkIjTOcUBLHeycFBNrRZ3aJBMgFJcXweWTnl+dAXzT/4gsPIAyGr65JqsSykBK4nXtRAdc607Y6iPcLNPa5SblQ3Fa+NvKQZYlBn1qMCkPJRtJZEfErFEak+Sob5fHhPmxZWBM9eT2znAqEBVhImCR7GxPt6AOSlZB7FmnwBVQYoXKZbAyrv7uqCoWQsQJwvmqnBbb0vxLSjfIVYIPxhZXBuu2KTQpBAQrCxWO2D4T98P/9H6WnHa13fbzX06ny9HftnY+t0kwyP6wdMOLAoUM+0p25ZKO/fZki7jkQQWW5Qi53kuDauqKYX7+UbL7m93fJIcQIVir5S44gJAkf8kL1fucS7mgwJUWC0JLIf8iPkuHspO2bau+mugbW/UdysvnS1KSCUI2JafQyw/pfbrumwz9SnbnG1lm+cQ4jZV5/E4LM04DgeNrHcM52GF0bbpcHBaUVmvlLK+DBuWkJqCKo7d6uG7UEEq9xNSCbI8Zr88TpkHrKkoTl8sFyk5X3UCBa86OLD4ruo76cPTisP6Qtn7MKG+lzzYSxkljAJIJZxifxqHMgSU+i7ry3vt2hXrqC7vbvesIwtqVzAEMoDHnQFYImhD5fNamaGsP1nqu1tj+9xKz35/sW3n1Gby2djVZyPlL74GpKij6owF5S7eOsbRifefxVxWtMnn5dTfwJrfEnoRxRoKVhG1kAowJNLNiE6kYMX4fI/62UdGvD+iTxTlQ3aAwG9QlS6GJ6sbAWVQ5pVKW7uS/Ke89CeuV5t1LW0FWOz7PGEV2C3zmyeAla0+Du9Hh5T6knrSV+nejtUFsPRR+TFlR32LOlf1c9BQ70r2Cwedq4fDpvXya3I7BhgVqIowUeoIc1g5pOZzWS5T66oOrNyvi3sMoqQqRdWVAua9NC0drwAQLCLBKueqJlZXpSByYhvBS4u7HUDGcIl2J8IXhbkMLAAUKYq5tKzK44xLhZ1xdQU+UdBbMSS4obZgYfGDb8vaucSLKAWX8SCu47koBw/5AQbtAzDycSCwLwVLPJIKH3jF8Fn0U0+CJcXD2/RXZ7BlTYZSiZfSclgVFlYJgwBC5Bmg4vMJIc6FY9Ux2+ptU11KWNFuYOD1riDF1vclfp3O5fDfdAgwPueyXvX9hBX7aZ1N5sUAEo4c2voc1RwpYcR+HrMFVgkx4tgmqHKLwkxYJUCmIqWt71quphHAwtICXjF/5VvFs/U5I6XLObPMhzISVLmfxxEnoSwUt+L5s6p+eLA/1vkANuJtk+WE9bSp/bFuDHYAzqas55HaOrpijcGOfa7Tt3v1mZIultJS/bSPos1hKxQtkAJWCSygO2mL2qEioo6qE/owFWxKholCdlFbZo6nQj4M469Lqw8qi88dZVSGquO/Z7wcgQJA8DrQl/TXnPwmdVEd+Istw++fvLCmHByIItkHKHSvg2NOPfV/b1xVNnUgL/carPapZwAsgMUzYpQVD5IrneJ0qbc74e3/qr6b1L86/m4ESqrLdzPcqvJhVKAqQl+SkS/IC/KCvCAvyAvyXBIY9UJ4IbwQXggvhBfC7RD+u//u/w+7XkHIR75g3gAAAABJRU5ErkJggg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r="24331"/>
          <a:stretch/>
        </p:blipFill>
        <p:spPr>
          <a:xfrm>
            <a:off x="7232163" y="3722248"/>
            <a:ext cx="4453559" cy="278377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790639" y="3432008"/>
            <a:ext cx="3249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10.000 pulses per second - corresponds to 0.7 m between pulses at the surface.</a:t>
            </a:r>
          </a:p>
          <a:p>
            <a:endParaRPr lang="da-DK" dirty="0" smtClean="0"/>
          </a:p>
          <a:p>
            <a:endParaRPr lang="da-DK" dirty="0"/>
          </a:p>
          <a:p>
            <a:r>
              <a:rPr lang="da-DK" dirty="0" err="1" smtClean="0"/>
              <a:t>Some</a:t>
            </a:r>
            <a:r>
              <a:rPr lang="da-DK" dirty="0" smtClean="0"/>
              <a:t> </a:t>
            </a:r>
            <a:r>
              <a:rPr lang="da-DK" dirty="0" err="1" smtClean="0"/>
              <a:t>photons</a:t>
            </a:r>
            <a:r>
              <a:rPr lang="da-DK" dirty="0" smtClean="0"/>
              <a:t> </a:t>
            </a:r>
            <a:r>
              <a:rPr lang="da-DK" dirty="0" err="1" smtClean="0"/>
              <a:t>will</a:t>
            </a:r>
            <a:r>
              <a:rPr lang="da-DK" dirty="0" smtClean="0"/>
              <a:t> </a:t>
            </a:r>
            <a:r>
              <a:rPr lang="da-DK" dirty="0" err="1" smtClean="0"/>
              <a:t>penetrate</a:t>
            </a:r>
            <a:r>
              <a:rPr lang="da-DK" dirty="0" smtClean="0"/>
              <a:t> </a:t>
            </a:r>
            <a:r>
              <a:rPr lang="da-DK" dirty="0" err="1" smtClean="0"/>
              <a:t>water</a:t>
            </a:r>
            <a:r>
              <a:rPr lang="da-DK" dirty="0" smtClean="0"/>
              <a:t>, so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</a:t>
            </a:r>
            <a:r>
              <a:rPr lang="da-DK" dirty="0" err="1" smtClean="0"/>
              <a:t>observe</a:t>
            </a:r>
            <a:r>
              <a:rPr lang="da-DK" dirty="0" smtClean="0"/>
              <a:t> the </a:t>
            </a:r>
            <a:r>
              <a:rPr lang="da-DK" dirty="0" err="1" smtClean="0"/>
              <a:t>lake</a:t>
            </a:r>
            <a:r>
              <a:rPr lang="da-DK" dirty="0" smtClean="0"/>
              <a:t> beds of (</a:t>
            </a:r>
            <a:r>
              <a:rPr lang="da-DK" dirty="0" err="1" smtClean="0"/>
              <a:t>some</a:t>
            </a:r>
            <a:r>
              <a:rPr lang="da-DK" dirty="0" smtClean="0"/>
              <a:t>) </a:t>
            </a:r>
            <a:r>
              <a:rPr lang="da-DK" dirty="0" err="1" smtClean="0"/>
              <a:t>supra</a:t>
            </a:r>
            <a:r>
              <a:rPr lang="da-DK" dirty="0" smtClean="0"/>
              <a:t>-glacial </a:t>
            </a:r>
            <a:r>
              <a:rPr lang="da-DK" dirty="0" err="1" smtClean="0"/>
              <a:t>lakes</a:t>
            </a:r>
            <a:r>
              <a:rPr lang="da-DK" dirty="0" smtClean="0"/>
              <a:t>, i.e. </a:t>
            </a:r>
            <a:r>
              <a:rPr lang="da-DK" dirty="0" err="1" smtClean="0"/>
              <a:t>lakes</a:t>
            </a:r>
            <a:r>
              <a:rPr lang="da-DK" dirty="0" smtClean="0"/>
              <a:t> on the </a:t>
            </a:r>
            <a:r>
              <a:rPr lang="da-DK" dirty="0" err="1" smtClean="0"/>
              <a:t>ice</a:t>
            </a:r>
            <a:r>
              <a:rPr lang="da-DK" dirty="0" smtClean="0"/>
              <a:t> </a:t>
            </a:r>
            <a:r>
              <a:rPr lang="da-DK" dirty="0" err="1" smtClean="0"/>
              <a:t>sheet</a:t>
            </a:r>
            <a:r>
              <a:rPr lang="da-DK" dirty="0" smtClean="0"/>
              <a:t> </a:t>
            </a:r>
            <a:r>
              <a:rPr lang="da-DK" dirty="0" err="1" smtClean="0"/>
              <a:t>surface</a:t>
            </a:r>
            <a:r>
              <a:rPr lang="da-DK" dirty="0" smtClean="0"/>
              <a:t>. This </a:t>
            </a:r>
            <a:r>
              <a:rPr lang="da-DK" dirty="0" err="1" smtClean="0"/>
              <a:t>allows</a:t>
            </a:r>
            <a:r>
              <a:rPr lang="da-DK" dirty="0" smtClean="0"/>
              <a:t> </a:t>
            </a:r>
            <a:r>
              <a:rPr lang="da-DK" dirty="0" err="1" smtClean="0"/>
              <a:t>us</a:t>
            </a:r>
            <a:r>
              <a:rPr lang="da-DK" dirty="0" smtClean="0"/>
              <a:t> to </a:t>
            </a:r>
            <a:r>
              <a:rPr lang="da-DK" dirty="0" err="1" smtClean="0"/>
              <a:t>estimate</a:t>
            </a:r>
            <a:r>
              <a:rPr lang="da-DK" dirty="0" smtClean="0"/>
              <a:t> </a:t>
            </a:r>
            <a:r>
              <a:rPr lang="da-DK" dirty="0" err="1" smtClean="0"/>
              <a:t>lake</a:t>
            </a:r>
            <a:r>
              <a:rPr lang="da-DK" dirty="0" smtClean="0"/>
              <a:t> </a:t>
            </a:r>
            <a:r>
              <a:rPr lang="da-DK" dirty="0" err="1" smtClean="0"/>
              <a:t>water</a:t>
            </a:r>
            <a:r>
              <a:rPr lang="da-DK" dirty="0" smtClean="0"/>
              <a:t> </a:t>
            </a:r>
            <a:r>
              <a:rPr lang="da-DK" dirty="0" err="1" smtClean="0"/>
              <a:t>volumes</a:t>
            </a:r>
            <a:r>
              <a:rPr lang="da-DK" dirty="0" smtClean="0"/>
              <a:t>. 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295234" y="3068664"/>
            <a:ext cx="756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The </a:t>
            </a:r>
            <a:r>
              <a:rPr lang="da-DK" dirty="0" err="1" smtClean="0"/>
              <a:t>ice</a:t>
            </a:r>
            <a:r>
              <a:rPr lang="da-DK" dirty="0" smtClean="0"/>
              <a:t> </a:t>
            </a:r>
            <a:r>
              <a:rPr lang="da-DK" dirty="0" err="1" smtClean="0"/>
              <a:t>sheet</a:t>
            </a:r>
            <a:r>
              <a:rPr lang="da-DK" dirty="0" smtClean="0"/>
              <a:t> </a:t>
            </a:r>
            <a:r>
              <a:rPr lang="da-DK" dirty="0" err="1" smtClean="0"/>
              <a:t>surface</a:t>
            </a:r>
            <a:r>
              <a:rPr lang="da-DK" dirty="0" smtClean="0"/>
              <a:t> is visible as </a:t>
            </a:r>
            <a:r>
              <a:rPr lang="da-DK" dirty="0" err="1" smtClean="0"/>
              <a:t>areas</a:t>
            </a:r>
            <a:r>
              <a:rPr lang="da-DK" dirty="0" smtClean="0"/>
              <a:t> with a </a:t>
            </a:r>
            <a:r>
              <a:rPr lang="da-DK" dirty="0" err="1" smtClean="0"/>
              <a:t>high</a:t>
            </a:r>
            <a:r>
              <a:rPr lang="da-DK" dirty="0" smtClean="0"/>
              <a:t> </a:t>
            </a:r>
            <a:r>
              <a:rPr lang="da-DK" dirty="0" err="1" smtClean="0"/>
              <a:t>concentration</a:t>
            </a:r>
            <a:r>
              <a:rPr lang="da-DK" dirty="0" smtClean="0"/>
              <a:t> of </a:t>
            </a:r>
            <a:r>
              <a:rPr lang="da-DK" dirty="0" err="1" smtClean="0"/>
              <a:t>photons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144E431-AC95-8E43-829E-8B374D329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1" y="565144"/>
            <a:ext cx="5683871" cy="280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DDAB87-86B4-D94A-80F1-409E35924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5" t="6899" r="7191" b="2883"/>
          <a:stretch/>
        </p:blipFill>
        <p:spPr>
          <a:xfrm>
            <a:off x="60548" y="3705369"/>
            <a:ext cx="5868434" cy="3139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EE6667-9D68-FD4F-BA3A-5512C1E3A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9" t="6819" r="8400" b="2461"/>
          <a:stretch/>
        </p:blipFill>
        <p:spPr>
          <a:xfrm>
            <a:off x="6234229" y="3726635"/>
            <a:ext cx="5745818" cy="3140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F7F45F-F9BA-3E47-8F55-0674527128B6}"/>
              </a:ext>
            </a:extLst>
          </p:cNvPr>
          <p:cNvSpPr txBox="1"/>
          <p:nvPr/>
        </p:nvSpPr>
        <p:spPr>
          <a:xfrm>
            <a:off x="723014" y="509064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Ship soundings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B50F10-7F30-FE4C-BDA6-838CC9020F9D}"/>
              </a:ext>
            </a:extLst>
          </p:cNvPr>
          <p:cNvSpPr txBox="1"/>
          <p:nvPr/>
        </p:nvSpPr>
        <p:spPr>
          <a:xfrm>
            <a:off x="6917421" y="5090647"/>
            <a:ext cx="1765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Depths from </a:t>
            </a:r>
          </a:p>
          <a:p>
            <a:r>
              <a:rPr lang="en-GB" b="1" dirty="0">
                <a:solidFill>
                  <a:schemeClr val="accent2"/>
                </a:solidFill>
              </a:rPr>
              <a:t>satellite imagery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E69439-FEE6-D94A-8A15-03447D9BAEB8}"/>
              </a:ext>
            </a:extLst>
          </p:cNvPr>
          <p:cNvSpPr txBox="1"/>
          <p:nvPr/>
        </p:nvSpPr>
        <p:spPr>
          <a:xfrm rot="16200000">
            <a:off x="5548126" y="5158423"/>
            <a:ext cx="818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Depth [m]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F3F011-42C1-0443-9F1D-4699F605C1AF}"/>
              </a:ext>
            </a:extLst>
          </p:cNvPr>
          <p:cNvSpPr txBox="1"/>
          <p:nvPr/>
        </p:nvSpPr>
        <p:spPr>
          <a:xfrm rot="16200000">
            <a:off x="11658008" y="5136814"/>
            <a:ext cx="818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Depth [m]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257B8E-FECD-4D4A-B2EE-61DBB87B8F01}"/>
              </a:ext>
            </a:extLst>
          </p:cNvPr>
          <p:cNvSpPr txBox="1"/>
          <p:nvPr/>
        </p:nvSpPr>
        <p:spPr>
          <a:xfrm>
            <a:off x="4828657" y="6501669"/>
            <a:ext cx="818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Depth [m]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7AB4DDE-F514-E243-9A25-6159B7533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001" y="517523"/>
            <a:ext cx="6095999" cy="30091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1A261F6-6278-194F-B260-ADFC2971C6A8}"/>
              </a:ext>
            </a:extLst>
          </p:cNvPr>
          <p:cNvSpPr txBox="1"/>
          <p:nvPr/>
        </p:nvSpPr>
        <p:spPr>
          <a:xfrm>
            <a:off x="10219441" y="5259923"/>
            <a:ext cx="48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gt1r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E7A5D5-4403-E441-89EC-B5AB2F9FF693}"/>
              </a:ext>
            </a:extLst>
          </p:cNvPr>
          <p:cNvSpPr txBox="1"/>
          <p:nvPr/>
        </p:nvSpPr>
        <p:spPr>
          <a:xfrm>
            <a:off x="9699998" y="4370332"/>
            <a:ext cx="48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gt2r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7E52841-555F-E942-8191-CF6D83391ABB}"/>
              </a:ext>
            </a:extLst>
          </p:cNvPr>
          <p:cNvSpPr txBox="1"/>
          <p:nvPr/>
        </p:nvSpPr>
        <p:spPr>
          <a:xfrm>
            <a:off x="2900615" y="5121424"/>
            <a:ext cx="48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gt1r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372A276-61DF-7543-B214-6B7999553187}"/>
              </a:ext>
            </a:extLst>
          </p:cNvPr>
          <p:cNvSpPr txBox="1"/>
          <p:nvPr/>
        </p:nvSpPr>
        <p:spPr>
          <a:xfrm>
            <a:off x="2602898" y="4370332"/>
            <a:ext cx="48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gt2r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9BCC78D-D48A-D543-A81F-5C400B5E2FB7}"/>
              </a:ext>
            </a:extLst>
          </p:cNvPr>
          <p:cNvSpPr txBox="1"/>
          <p:nvPr/>
        </p:nvSpPr>
        <p:spPr>
          <a:xfrm>
            <a:off x="8819586" y="1297248"/>
            <a:ext cx="48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gt1r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FC4E4D8-AC4A-3A4B-8A44-0F3F134FD01B}"/>
              </a:ext>
            </a:extLst>
          </p:cNvPr>
          <p:cNvSpPr txBox="1"/>
          <p:nvPr/>
        </p:nvSpPr>
        <p:spPr>
          <a:xfrm>
            <a:off x="2433862" y="1143359"/>
            <a:ext cx="48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gt2r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019" y="80230"/>
            <a:ext cx="698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Grønlands</a:t>
            </a:r>
            <a:r>
              <a:rPr lang="en-US" dirty="0" smtClean="0"/>
              <a:t> </a:t>
            </a:r>
            <a:r>
              <a:rPr lang="en-US" dirty="0" err="1" smtClean="0"/>
              <a:t>bathymetri</a:t>
            </a:r>
            <a:r>
              <a:rPr lang="en-US" dirty="0" smtClean="0"/>
              <a:t> </a:t>
            </a:r>
            <a:r>
              <a:rPr lang="aa-ET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Sammenligning</a:t>
            </a:r>
            <a:r>
              <a:rPr lang="en-US" dirty="0" smtClean="0"/>
              <a:t> med </a:t>
            </a:r>
            <a:r>
              <a:rPr lang="en-US" dirty="0" smtClean="0"/>
              <a:t>GST </a:t>
            </a:r>
            <a:r>
              <a:rPr lang="en-US" dirty="0" err="1" smtClean="0"/>
              <a:t>multibeam</a:t>
            </a:r>
            <a:r>
              <a:rPr lang="en-US" dirty="0" smtClean="0"/>
              <a:t> og </a:t>
            </a:r>
            <a:r>
              <a:rPr lang="en-US" dirty="0" err="1" smtClean="0"/>
              <a:t>optisk</a:t>
            </a:r>
            <a:r>
              <a:rPr lang="en-US" dirty="0" smtClean="0"/>
              <a:t> 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286" y="310642"/>
            <a:ext cx="10466240" cy="652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37" y="3312032"/>
            <a:ext cx="4068306" cy="3021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48" y="3243601"/>
            <a:ext cx="380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Data </a:t>
            </a:r>
            <a:r>
              <a:rPr lang="da-DK" dirty="0" err="1" smtClean="0"/>
              <a:t>coverage</a:t>
            </a:r>
            <a:r>
              <a:rPr lang="da-DK" dirty="0" smtClean="0"/>
              <a:t> (Cryosat-2 and ICESat-2)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3174"/>
          </a:xfrm>
        </p:spPr>
        <p:txBody>
          <a:bodyPr>
            <a:noAutofit/>
          </a:bodyPr>
          <a:lstStyle/>
          <a:p>
            <a:r>
              <a:rPr lang="da-DK" sz="3200" b="1" dirty="0" err="1" smtClean="0"/>
              <a:t>Creating</a:t>
            </a:r>
            <a:r>
              <a:rPr lang="da-DK" sz="3200" b="1" dirty="0" smtClean="0"/>
              <a:t> high-resolution </a:t>
            </a:r>
            <a:r>
              <a:rPr lang="da-DK" sz="3200" b="1" dirty="0" err="1" smtClean="0"/>
              <a:t>DEMs</a:t>
            </a:r>
            <a:r>
              <a:rPr lang="da-DK" sz="3200" b="1" dirty="0" smtClean="0"/>
              <a:t> of the </a:t>
            </a:r>
            <a:r>
              <a:rPr lang="da-DK" sz="3200" b="1" dirty="0" err="1" smtClean="0"/>
              <a:t>changing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ice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sheet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surface</a:t>
            </a:r>
            <a:r>
              <a:rPr lang="da-DK" sz="3200" b="1" dirty="0" smtClean="0"/>
              <a:t>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197" y="1531078"/>
            <a:ext cx="10515600" cy="809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 smtClean="0"/>
              <a:t>The laser </a:t>
            </a:r>
            <a:r>
              <a:rPr lang="da-DK" sz="2400" dirty="0" err="1" smtClean="0"/>
              <a:t>will</a:t>
            </a:r>
            <a:r>
              <a:rPr lang="da-DK" sz="2400" dirty="0" smtClean="0"/>
              <a:t> </a:t>
            </a:r>
            <a:r>
              <a:rPr lang="da-DK" sz="2400" dirty="0" err="1" smtClean="0"/>
              <a:t>reflect</a:t>
            </a:r>
            <a:r>
              <a:rPr lang="da-DK" sz="2400" dirty="0" smtClean="0"/>
              <a:t> from the </a:t>
            </a:r>
            <a:r>
              <a:rPr lang="da-DK" sz="2400" dirty="0" err="1" smtClean="0"/>
              <a:t>snow</a:t>
            </a:r>
            <a:r>
              <a:rPr lang="da-DK" sz="2400" dirty="0" smtClean="0"/>
              <a:t> </a:t>
            </a:r>
            <a:r>
              <a:rPr lang="da-DK" sz="2400" dirty="0" err="1" smtClean="0"/>
              <a:t>surface</a:t>
            </a:r>
            <a:r>
              <a:rPr lang="da-DK" sz="2400" dirty="0" smtClean="0"/>
              <a:t>. ICESat-2 </a:t>
            </a:r>
            <a:r>
              <a:rPr lang="da-DK" sz="2400" dirty="0" err="1" smtClean="0"/>
              <a:t>thereby</a:t>
            </a:r>
            <a:r>
              <a:rPr lang="da-DK" sz="2400" dirty="0" smtClean="0"/>
              <a:t> provides </a:t>
            </a:r>
            <a:r>
              <a:rPr lang="da-DK" sz="2400" dirty="0" err="1" smtClean="0"/>
              <a:t>dense</a:t>
            </a:r>
            <a:r>
              <a:rPr lang="da-DK" sz="2400" dirty="0" smtClean="0"/>
              <a:t> </a:t>
            </a:r>
            <a:r>
              <a:rPr lang="da-DK" sz="2400" dirty="0" err="1" smtClean="0"/>
              <a:t>coverage</a:t>
            </a:r>
            <a:r>
              <a:rPr lang="da-DK" sz="2400" dirty="0" smtClean="0"/>
              <a:t> of </a:t>
            </a:r>
            <a:r>
              <a:rPr lang="da-DK" sz="2400" dirty="0" err="1" smtClean="0"/>
              <a:t>unambiguous</a:t>
            </a:r>
            <a:r>
              <a:rPr lang="da-DK" sz="2400" dirty="0" smtClean="0"/>
              <a:t> data for </a:t>
            </a:r>
            <a:r>
              <a:rPr lang="da-DK" sz="2400" dirty="0" err="1" smtClean="0"/>
              <a:t>surface</a:t>
            </a:r>
            <a:r>
              <a:rPr lang="da-DK" sz="2400" dirty="0" smtClean="0"/>
              <a:t> elevations.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19672" r="23302" b="14616"/>
          <a:stretch/>
        </p:blipFill>
        <p:spPr>
          <a:xfrm>
            <a:off x="983374" y="3557622"/>
            <a:ext cx="3185672" cy="2775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9197" y="2703296"/>
            <a:ext cx="8907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 smtClean="0"/>
              <a:t>Creating</a:t>
            </a:r>
            <a:r>
              <a:rPr lang="da-DK" sz="2400" b="1" dirty="0" smtClean="0"/>
              <a:t> a DEM for an </a:t>
            </a:r>
            <a:r>
              <a:rPr lang="da-DK" sz="2400" b="1" dirty="0" err="1" smtClean="0"/>
              <a:t>area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around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Helheim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Glacier</a:t>
            </a:r>
            <a:r>
              <a:rPr lang="da-DK" sz="2400" b="1" dirty="0" smtClean="0"/>
              <a:t> in summer 2019: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776962" y="3243601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DEM (1x1km)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300781" y="4685344"/>
            <a:ext cx="402956" cy="229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13462" y="3668567"/>
            <a:ext cx="2648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High-resolution elevation data </a:t>
            </a:r>
            <a:r>
              <a:rPr lang="da-DK" dirty="0" err="1" smtClean="0"/>
              <a:t>along</a:t>
            </a:r>
            <a:r>
              <a:rPr lang="da-DK" dirty="0" smtClean="0"/>
              <a:t> </a:t>
            </a:r>
            <a:r>
              <a:rPr lang="da-DK" dirty="0" err="1" smtClean="0"/>
              <a:t>fluxgates</a:t>
            </a:r>
            <a:r>
              <a:rPr lang="da-DK" dirty="0" smtClean="0"/>
              <a:t> </a:t>
            </a:r>
            <a:r>
              <a:rPr lang="en-US" dirty="0"/>
              <a:t>at glacier outlets around the ice sheet </a:t>
            </a:r>
            <a:r>
              <a:rPr lang="en-US" dirty="0" smtClean="0"/>
              <a:t>margin</a:t>
            </a:r>
            <a:r>
              <a:rPr lang="da-DK" dirty="0" smtClean="0"/>
              <a:t> </a:t>
            </a:r>
            <a:r>
              <a:rPr lang="da-DK" dirty="0" err="1" smtClean="0"/>
              <a:t>help</a:t>
            </a:r>
            <a:r>
              <a:rPr lang="da-DK" dirty="0" smtClean="0"/>
              <a:t> to </a:t>
            </a:r>
            <a:r>
              <a:rPr lang="da-DK" dirty="0" err="1" smtClean="0"/>
              <a:t>constrain</a:t>
            </a:r>
            <a:r>
              <a:rPr lang="da-DK" dirty="0" smtClean="0"/>
              <a:t> the </a:t>
            </a:r>
            <a:r>
              <a:rPr lang="da-DK" dirty="0" err="1" smtClean="0"/>
              <a:t>annual</a:t>
            </a:r>
            <a:r>
              <a:rPr lang="da-DK" dirty="0" smtClean="0"/>
              <a:t> </a:t>
            </a:r>
            <a:r>
              <a:rPr lang="da-DK" dirty="0" err="1" smtClean="0"/>
              <a:t>mass</a:t>
            </a:r>
            <a:r>
              <a:rPr lang="da-DK" dirty="0" smtClean="0"/>
              <a:t> </a:t>
            </a:r>
            <a:r>
              <a:rPr lang="da-DK" dirty="0" err="1" smtClean="0"/>
              <a:t>loss</a:t>
            </a:r>
            <a:r>
              <a:rPr lang="da-DK" dirty="0" smtClean="0"/>
              <a:t> from the Greenland </a:t>
            </a:r>
            <a:r>
              <a:rPr lang="da-DK" dirty="0" err="1" smtClean="0"/>
              <a:t>ice</a:t>
            </a:r>
            <a:r>
              <a:rPr lang="da-DK" dirty="0" smtClean="0"/>
              <a:t> </a:t>
            </a:r>
            <a:r>
              <a:rPr lang="da-DK" dirty="0" err="1" smtClean="0"/>
              <a:t>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965" y="1426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Og I 2022 </a:t>
            </a:r>
            <a:br>
              <a:rPr lang="en-US" b="1" dirty="0" smtClean="0"/>
            </a:br>
            <a:r>
              <a:rPr lang="en-US" b="1" dirty="0" err="1" smtClean="0"/>
              <a:t>kommer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SWOT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47" y="1656660"/>
            <a:ext cx="10515600" cy="4351338"/>
          </a:xfrm>
        </p:spPr>
        <p:txBody>
          <a:bodyPr/>
          <a:lstStyle/>
          <a:p>
            <a:r>
              <a:rPr lang="en-US" dirty="0" smtClean="0"/>
              <a:t>3 generations </a:t>
            </a:r>
          </a:p>
          <a:p>
            <a:pPr marL="0" indent="0">
              <a:buNone/>
            </a:pPr>
            <a:r>
              <a:rPr lang="en-US" dirty="0" err="1"/>
              <a:t>B</a:t>
            </a:r>
            <a:r>
              <a:rPr lang="en-US" dirty="0" err="1" smtClean="0"/>
              <a:t>illeddannende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Nadir</a:t>
            </a:r>
            <a:r>
              <a:rPr lang="en-US" dirty="0"/>
              <a:t> </a:t>
            </a:r>
            <a:r>
              <a:rPr lang="en-US" dirty="0" smtClean="0"/>
              <a:t>altimeter.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026" y="80041"/>
            <a:ext cx="8492365" cy="66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</TotalTime>
  <Words>366</Words>
  <Application>Microsoft Office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MS PGothic</vt:lpstr>
      <vt:lpstr>Arial</vt:lpstr>
      <vt:lpstr>Calibri</vt:lpstr>
      <vt:lpstr>Calibri Light</vt:lpstr>
      <vt:lpstr>Verdana</vt:lpstr>
      <vt:lpstr>Office Theme</vt:lpstr>
      <vt:lpstr>Nye Muligheder med satellite Altimetry</vt:lpstr>
      <vt:lpstr>Længere tidsserier: </vt:lpstr>
      <vt:lpstr>Globale  relative vandsstands-ændringer</vt:lpstr>
      <vt:lpstr>GPS + Tidevandsstationer</vt:lpstr>
      <vt:lpstr>Muligheder for at øge opløsning </vt:lpstr>
      <vt:lpstr>Measuring elevation, one photon at a time…</vt:lpstr>
      <vt:lpstr>PowerPoint Presentation</vt:lpstr>
      <vt:lpstr>Creating high-resolution DEMs of the changing ice sheet surface </vt:lpstr>
      <vt:lpstr>Og I 2022  kommer  SWOT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ICESat-2</dc:title>
  <dc:creator>Microsoft Office User</dc:creator>
  <cp:lastModifiedBy>Ole Baltazar Andersen</cp:lastModifiedBy>
  <cp:revision>19</cp:revision>
  <dcterms:created xsi:type="dcterms:W3CDTF">2020-09-07T12:43:05Z</dcterms:created>
  <dcterms:modified xsi:type="dcterms:W3CDTF">2020-09-18T11:27:40Z</dcterms:modified>
</cp:coreProperties>
</file>